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6"/>
    <p:sldMasterId id="2147483808" r:id="rId7"/>
    <p:sldMasterId id="2147483796" r:id="rId8"/>
    <p:sldMasterId id="2147483784" r:id="rId9"/>
    <p:sldMasterId id="2147483772" r:id="rId10"/>
  </p:sldMasterIdLst>
  <p:notesMasterIdLst>
    <p:notesMasterId r:id="rId15"/>
  </p:notesMasterIdLst>
  <p:handoutMasterIdLst>
    <p:handoutMasterId r:id="rId16"/>
  </p:handoutMasterIdLst>
  <p:sldIdLst>
    <p:sldId id="303" r:id="rId11"/>
    <p:sldId id="1486" r:id="rId12"/>
    <p:sldId id="1477" r:id="rId13"/>
    <p:sldId id="749" r:id="rId14"/>
  </p:sldIdLst>
  <p:sldSz cx="12192000" cy="6858000"/>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unshan Xiong - Tencent2" initials="c" lastIdx="2" clrIdx="0">
    <p:extLst>
      <p:ext uri="{19B8F6BF-5375-455C-9EA6-DF929625EA0E}">
        <p15:presenceInfo xmlns:p15="http://schemas.microsoft.com/office/powerpoint/2012/main" userId="Chunshan Xiong - Tencent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E181"/>
    <a:srgbClr val="2A6EA8"/>
    <a:srgbClr val="0968E7"/>
    <a:srgbClr val="FF3300"/>
    <a:srgbClr val="62A14D"/>
    <a:srgbClr val="000000"/>
    <a:srgbClr val="C6D254"/>
    <a:srgbClr val="B1D254"/>
    <a:srgbClr val="72AF2F"/>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3536" autoAdjust="0"/>
    <p:restoredTop sz="92673" autoAdjust="0"/>
  </p:normalViewPr>
  <p:slideViewPr>
    <p:cSldViewPr snapToGrid="0">
      <p:cViewPr varScale="1">
        <p:scale>
          <a:sx n="84" d="100"/>
          <a:sy n="84" d="100"/>
        </p:scale>
        <p:origin x="372" y="12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40" d="100"/>
          <a:sy n="40" d="100"/>
        </p:scale>
        <p:origin x="1640" y="4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3.xml"/><Relationship Id="rId13" Type="http://schemas.openxmlformats.org/officeDocument/2006/relationships/slide" Target="slides/slide3.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Master" Target="slideMasters/slideMaster2.xml"/><Relationship Id="rId12" Type="http://schemas.openxmlformats.org/officeDocument/2006/relationships/slide" Target="slides/slide2.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1.xml"/><Relationship Id="rId5" Type="http://schemas.openxmlformats.org/officeDocument/2006/relationships/customXml" Target="../customXml/item5.xml"/><Relationship Id="rId15" Type="http://schemas.openxmlformats.org/officeDocument/2006/relationships/notesMaster" Target="notesMasters/notesMaster1.xml"/><Relationship Id="rId10" Type="http://schemas.openxmlformats.org/officeDocument/2006/relationships/slideMaster" Target="slideMasters/slideMaster5.xml"/><Relationship Id="rId19"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Master" Target="slideMasters/slideMaster4.xml"/><Relationship Id="rId14" Type="http://schemas.openxmlformats.org/officeDocument/2006/relationships/slide" Target="slides/slide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8/10/2021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8/10/2021</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2104670-74C2-4A6C-A838-B3BB595D87DD}" type="slidenum">
              <a:rPr lang="en-GB" altLang="en-US" smtClean="0"/>
              <a:pPr>
                <a:spcBef>
                  <a:spcPct val="0"/>
                </a:spcBef>
              </a:pPr>
              <a:t>1</a:t>
            </a:fld>
            <a:endParaRPr lang="en-GB" altLang="en-US"/>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648913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5" name="Text Box 14">
            <a:extLst>
              <a:ext uri="{FF2B5EF4-FFF2-40B4-BE49-F238E27FC236}">
                <a16:creationId xmlns:a16="http://schemas.microsoft.com/office/drawing/2014/main" id="{C355D564-108F-4C17-BE19-1D8157CA0990}"/>
              </a:ext>
            </a:extLst>
          </p:cNvPr>
          <p:cNvSpPr txBox="1">
            <a:spLocks noChangeArrowheads="1"/>
          </p:cNvSpPr>
          <p:nvPr userDrawn="1"/>
        </p:nvSpPr>
        <p:spPr bwMode="auto">
          <a:xfrm>
            <a:off x="316652" y="297019"/>
            <a:ext cx="1082816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de-DE" sz="1600" b="1" kern="1200" dirty="0">
                <a:solidFill>
                  <a:schemeClr val="tx1"/>
                </a:solidFill>
                <a:latin typeface="Arial "/>
                <a:ea typeface="+mn-ea"/>
                <a:cs typeface="Arial" panose="020B0604020202020204" pitchFamily="34" charset="0"/>
              </a:rPr>
              <a:t>3GPP TSG-SA WG2 Meeting #146E (e-meeting)				</a:t>
            </a:r>
            <a:r>
              <a:rPr lang="de-DE" sz="1600" b="1" kern="1200">
                <a:solidFill>
                  <a:schemeClr val="tx1"/>
                </a:solidFill>
                <a:latin typeface="Arial "/>
                <a:ea typeface="+mn-ea"/>
                <a:cs typeface="Arial" panose="020B0604020202020204" pitchFamily="34" charset="0"/>
              </a:rPr>
              <a:t>	S2-2106433</a:t>
            </a:r>
            <a:r>
              <a:rPr lang="de-DE" sz="1600" b="1" kern="1200" dirty="0">
                <a:solidFill>
                  <a:schemeClr val="tx1"/>
                </a:solidFill>
                <a:latin typeface="Arial "/>
                <a:ea typeface="+mn-ea"/>
                <a:cs typeface="Arial" panose="020B0604020202020204" pitchFamily="34" charset="0"/>
              </a:rPr>
              <a:t>	</a:t>
            </a:r>
          </a:p>
          <a:p>
            <a:r>
              <a:rPr lang="en-US" sz="1600" b="1" kern="1200" dirty="0">
                <a:solidFill>
                  <a:schemeClr val="tx1"/>
                </a:solidFill>
                <a:latin typeface="Arial "/>
                <a:ea typeface="+mn-ea"/>
                <a:cs typeface="Arial" panose="020B0604020202020204" pitchFamily="34" charset="0"/>
              </a:rPr>
              <a:t>August 16 – 27, 2021, </a:t>
            </a:r>
            <a:r>
              <a:rPr lang="en-US" sz="1600" b="1" kern="1200" dirty="0" err="1">
                <a:solidFill>
                  <a:schemeClr val="tx1"/>
                </a:solidFill>
                <a:latin typeface="Arial "/>
                <a:ea typeface="+mn-ea"/>
                <a:cs typeface="Arial" panose="020B0604020202020204" pitchFamily="34" charset="0"/>
              </a:rPr>
              <a:t>Elbonia</a:t>
            </a:r>
            <a:endParaRPr lang="sv-SE" altLang="en-US" sz="1600" b="1" kern="1200" dirty="0">
              <a:solidFill>
                <a:schemeClr val="tx1"/>
              </a:solidFill>
              <a:latin typeface="Arial "/>
              <a:ea typeface="+mn-ea"/>
              <a:cs typeface="Arial" panose="020B0604020202020204" pitchFamily="34" charset="0"/>
            </a:endParaRPr>
          </a:p>
        </p:txBody>
      </p:sp>
    </p:spTree>
    <p:extLst>
      <p:ext uri="{BB962C8B-B14F-4D97-AF65-F5344CB8AC3E}">
        <p14:creationId xmlns:p14="http://schemas.microsoft.com/office/powerpoint/2010/main" val="719417900"/>
      </p:ext>
    </p:extLst>
  </p:cSld>
  <p:clrMapOvr>
    <a:overrideClrMapping bg1="lt1" tx1="dk1" bg2="lt2" tx2="dk2" accent1="accent1" accent2="accent2" accent3="accent3" accent4="accent4" accent5="accent5" accent6="accent6" hlink="hlink" folHlink="folHlink"/>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1D5049-C529-411D-82E9-E208C682FE62}"/>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1EA5B74-02C9-4CBA-8319-D461269CD0D7}"/>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9E00F18-E031-4BBC-BB24-01B3A02D8A41}"/>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44205FA-24A8-4E2D-B109-30628E921E7D}"/>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EFA208E-E789-40AC-9214-79BD48100AB5}"/>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6DB3469-33D3-4F19-9865-04452F121089}"/>
              </a:ext>
            </a:extLst>
          </p:cNvPr>
          <p:cNvSpPr>
            <a:spLocks noGrp="1"/>
          </p:cNvSpPr>
          <p:nvPr>
            <p:ph type="dt" sz="half" idx="10"/>
          </p:nvPr>
        </p:nvSpPr>
        <p:spPr>
          <a:xfrm>
            <a:off x="838200" y="6310311"/>
            <a:ext cx="2743200" cy="365125"/>
          </a:xfrm>
        </p:spPr>
        <p:txBody>
          <a:bodyPr/>
          <a:lstStyle/>
          <a:p>
            <a:fld id="{C6748C86-030F-4F43-A478-D12E6AEFF8D3}" type="datetimeFigureOut">
              <a:rPr lang="en-US" smtClean="0"/>
              <a:t>8/10/2021</a:t>
            </a:fld>
            <a:endParaRPr lang="en-US" dirty="0"/>
          </a:p>
        </p:txBody>
      </p:sp>
      <p:sp>
        <p:nvSpPr>
          <p:cNvPr id="8" name="Footer Placeholder 7">
            <a:extLst>
              <a:ext uri="{FF2B5EF4-FFF2-40B4-BE49-F238E27FC236}">
                <a16:creationId xmlns:a16="http://schemas.microsoft.com/office/drawing/2014/main" id="{69C80A31-67CA-43A2-B7CF-D2A00CA9228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527DB4AE-7526-40EE-8BE1-78FC67036B2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602620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862EC9-BD25-4680-ACE1-1D3D6472CD0C}"/>
              </a:ext>
            </a:extLst>
          </p:cNvPr>
          <p:cNvSpPr>
            <a:spLocks noGrp="1"/>
          </p:cNvSpPr>
          <p:nvPr>
            <p:ph type="title"/>
          </p:nvPr>
        </p:nvSpPr>
        <p:spPr/>
        <p:txBody>
          <a:bodyPr/>
          <a:lstStyle/>
          <a:p>
            <a:r>
              <a:rPr lang="en-US" dirty="0"/>
              <a:t>Click to edit Master title style</a:t>
            </a:r>
          </a:p>
        </p:txBody>
      </p:sp>
      <p:sp>
        <p:nvSpPr>
          <p:cNvPr id="3" name="Date Placeholder 2">
            <a:extLst>
              <a:ext uri="{FF2B5EF4-FFF2-40B4-BE49-F238E27FC236}">
                <a16:creationId xmlns:a16="http://schemas.microsoft.com/office/drawing/2014/main" id="{2F53C249-1FC6-4200-B3E3-A719473663C3}"/>
              </a:ext>
            </a:extLst>
          </p:cNvPr>
          <p:cNvSpPr>
            <a:spLocks noGrp="1"/>
          </p:cNvSpPr>
          <p:nvPr>
            <p:ph type="dt" sz="half" idx="10"/>
          </p:nvPr>
        </p:nvSpPr>
        <p:spPr/>
        <p:txBody>
          <a:bodyPr/>
          <a:lstStyle/>
          <a:p>
            <a:fld id="{C6748C86-030F-4F43-A478-D12E6AEFF8D3}" type="datetimeFigureOut">
              <a:rPr lang="en-US" smtClean="0"/>
              <a:t>8/10/2021</a:t>
            </a:fld>
            <a:endParaRPr lang="en-US"/>
          </a:p>
        </p:txBody>
      </p:sp>
      <p:sp>
        <p:nvSpPr>
          <p:cNvPr id="4" name="Footer Placeholder 3">
            <a:extLst>
              <a:ext uri="{FF2B5EF4-FFF2-40B4-BE49-F238E27FC236}">
                <a16:creationId xmlns:a16="http://schemas.microsoft.com/office/drawing/2014/main" id="{63CF5CEE-2DE8-4AE7-A00E-F5FD917D1B7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B22E322-5D54-46B3-A330-71139029A40D}"/>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15935323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6FA6533-1FFF-4E2A-B039-608CB894B70D}"/>
              </a:ext>
            </a:extLst>
          </p:cNvPr>
          <p:cNvSpPr>
            <a:spLocks noGrp="1"/>
          </p:cNvSpPr>
          <p:nvPr>
            <p:ph type="dt" sz="half" idx="10"/>
          </p:nvPr>
        </p:nvSpPr>
        <p:spPr/>
        <p:txBody>
          <a:bodyPr/>
          <a:lstStyle/>
          <a:p>
            <a:fld id="{C6748C86-030F-4F43-A478-D12E6AEFF8D3}" type="datetimeFigureOut">
              <a:rPr lang="en-US" smtClean="0"/>
              <a:t>8/10/2021</a:t>
            </a:fld>
            <a:endParaRPr lang="en-US"/>
          </a:p>
        </p:txBody>
      </p:sp>
      <p:sp>
        <p:nvSpPr>
          <p:cNvPr id="3" name="Footer Placeholder 2">
            <a:extLst>
              <a:ext uri="{FF2B5EF4-FFF2-40B4-BE49-F238E27FC236}">
                <a16:creationId xmlns:a16="http://schemas.microsoft.com/office/drawing/2014/main" id="{3BB8B3E9-8798-4748-8FBC-27A3E6F0C40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DFD5BBF-BFA8-42F8-8B3C-5F4578449E1C}"/>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7886605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C44B68-CC36-4F24-94DE-64B5B56A7D41}"/>
              </a:ext>
            </a:extLst>
          </p:cNvPr>
          <p:cNvSpPr>
            <a:spLocks noGrp="1"/>
          </p:cNvSpPr>
          <p:nvPr>
            <p:ph type="title"/>
          </p:nvPr>
        </p:nvSpPr>
        <p:spPr>
          <a:xfrm>
            <a:off x="840318" y="457200"/>
            <a:ext cx="3932767" cy="1600200"/>
          </a:xfrm>
        </p:spPr>
        <p:txBody>
          <a:bodyPr anchor="b"/>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B5F50843-11BB-4F42-9C2D-51C6A6924B74}"/>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1D4B3599-DF4D-4BCE-9850-E8D6A0DD5C5D}"/>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03BC667-DDE7-41E2-B28D-FA225C96954E}"/>
              </a:ext>
            </a:extLst>
          </p:cNvPr>
          <p:cNvSpPr>
            <a:spLocks noGrp="1"/>
          </p:cNvSpPr>
          <p:nvPr>
            <p:ph type="dt" sz="half" idx="10"/>
          </p:nvPr>
        </p:nvSpPr>
        <p:spPr/>
        <p:txBody>
          <a:bodyPr/>
          <a:lstStyle/>
          <a:p>
            <a:fld id="{C6748C86-030F-4F43-A478-D12E6AEFF8D3}" type="datetimeFigureOut">
              <a:rPr lang="en-US" smtClean="0"/>
              <a:t>8/10/2021</a:t>
            </a:fld>
            <a:endParaRPr lang="en-US" dirty="0"/>
          </a:p>
        </p:txBody>
      </p:sp>
      <p:sp>
        <p:nvSpPr>
          <p:cNvPr id="6" name="Footer Placeholder 5">
            <a:extLst>
              <a:ext uri="{FF2B5EF4-FFF2-40B4-BE49-F238E27FC236}">
                <a16:creationId xmlns:a16="http://schemas.microsoft.com/office/drawing/2014/main" id="{1383E78C-4BAC-4AF9-B693-87FC86031FE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B921F88-36AE-4337-87CE-3103595128A1}"/>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9391017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D023DD-F41B-4D7F-BC85-B696972A6753}"/>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7F0D179-47CA-49DA-8BF3-1F09120E33C2}"/>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2057715-E18D-4BBD-B76E-AA8050C43D5E}"/>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E80195D-9E3E-4782-A40F-381724182839}"/>
              </a:ext>
            </a:extLst>
          </p:cNvPr>
          <p:cNvSpPr>
            <a:spLocks noGrp="1"/>
          </p:cNvSpPr>
          <p:nvPr>
            <p:ph type="dt" sz="half" idx="10"/>
          </p:nvPr>
        </p:nvSpPr>
        <p:spPr/>
        <p:txBody>
          <a:bodyPr/>
          <a:lstStyle/>
          <a:p>
            <a:fld id="{C6748C86-030F-4F43-A478-D12E6AEFF8D3}" type="datetimeFigureOut">
              <a:rPr lang="en-US" smtClean="0"/>
              <a:t>8/10/2021</a:t>
            </a:fld>
            <a:endParaRPr lang="en-US"/>
          </a:p>
        </p:txBody>
      </p:sp>
      <p:sp>
        <p:nvSpPr>
          <p:cNvPr id="6" name="Footer Placeholder 5">
            <a:extLst>
              <a:ext uri="{FF2B5EF4-FFF2-40B4-BE49-F238E27FC236}">
                <a16:creationId xmlns:a16="http://schemas.microsoft.com/office/drawing/2014/main" id="{8FCBE2A9-EE60-4218-A2F8-4823078FD32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327DB9-3BF7-45FE-9017-3934CBB1C33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11072203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905E1F-14D9-49D4-99E6-768C00172FE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25B8564-C983-4BA6-8B14-0C5B8E4CEC41}"/>
              </a:ext>
            </a:extLst>
          </p:cNvPr>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E7C87337-1AA6-47E1-BFCA-9F50014AF2EC}"/>
              </a:ext>
            </a:extLst>
          </p:cNvPr>
          <p:cNvSpPr>
            <a:spLocks noGrp="1"/>
          </p:cNvSpPr>
          <p:nvPr>
            <p:ph type="dt" sz="half" idx="10"/>
          </p:nvPr>
        </p:nvSpPr>
        <p:spPr/>
        <p:txBody>
          <a:bodyPr/>
          <a:lstStyle/>
          <a:p>
            <a:fld id="{C6748C86-030F-4F43-A478-D12E6AEFF8D3}" type="datetimeFigureOut">
              <a:rPr lang="en-US" smtClean="0"/>
              <a:t>8/10/2021</a:t>
            </a:fld>
            <a:endParaRPr lang="en-US"/>
          </a:p>
        </p:txBody>
      </p:sp>
      <p:sp>
        <p:nvSpPr>
          <p:cNvPr id="5" name="Footer Placeholder 4">
            <a:extLst>
              <a:ext uri="{FF2B5EF4-FFF2-40B4-BE49-F238E27FC236}">
                <a16:creationId xmlns:a16="http://schemas.microsoft.com/office/drawing/2014/main" id="{354237A2-D069-42A9-84FB-5A340B04152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CEDEA2B-4DA8-4171-8BA8-02401A8CEF4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24137376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67E2AA8-7E3C-4FA4-9708-CF86A129227F}"/>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EC10FDE-A969-4F8A-8FCB-A62FCE558432}"/>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23C2D98-F7BA-4E3D-BC56-58E3183FEE94}"/>
              </a:ext>
            </a:extLst>
          </p:cNvPr>
          <p:cNvSpPr>
            <a:spLocks noGrp="1"/>
          </p:cNvSpPr>
          <p:nvPr>
            <p:ph type="dt" sz="half" idx="10"/>
          </p:nvPr>
        </p:nvSpPr>
        <p:spPr/>
        <p:txBody>
          <a:bodyPr/>
          <a:lstStyle/>
          <a:p>
            <a:fld id="{C6748C86-030F-4F43-A478-D12E6AEFF8D3}" type="datetimeFigureOut">
              <a:rPr lang="en-US" smtClean="0"/>
              <a:t>8/10/2021</a:t>
            </a:fld>
            <a:endParaRPr lang="en-US"/>
          </a:p>
        </p:txBody>
      </p:sp>
      <p:sp>
        <p:nvSpPr>
          <p:cNvPr id="5" name="Footer Placeholder 4">
            <a:extLst>
              <a:ext uri="{FF2B5EF4-FFF2-40B4-BE49-F238E27FC236}">
                <a16:creationId xmlns:a16="http://schemas.microsoft.com/office/drawing/2014/main" id="{701C7A31-C8FC-491F-A8EB-8808871C1D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C56056-9F81-49A7-B18F-B3DC4E993685}"/>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7678897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78522-9BB2-4BF3-BB31-D234E166774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AE34B1B-AB0B-4F71-A1FA-C41B87A828A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ED3A2C0-5FED-4937-9991-57ADE36CAE7F}"/>
              </a:ext>
            </a:extLst>
          </p:cNvPr>
          <p:cNvSpPr>
            <a:spLocks noGrp="1"/>
          </p:cNvSpPr>
          <p:nvPr>
            <p:ph type="dt" sz="half" idx="10"/>
          </p:nvPr>
        </p:nvSpPr>
        <p:spPr/>
        <p:txBody>
          <a:bodyPr/>
          <a:lstStyle/>
          <a:p>
            <a:fld id="{A0CA202C-DF3B-4AF6-A4EB-1CACB965A9D2}" type="datetimeFigureOut">
              <a:rPr lang="en-US" smtClean="0"/>
              <a:t>8/10/2021</a:t>
            </a:fld>
            <a:endParaRPr lang="en-US"/>
          </a:p>
        </p:txBody>
      </p:sp>
      <p:sp>
        <p:nvSpPr>
          <p:cNvPr id="5" name="Footer Placeholder 4">
            <a:extLst>
              <a:ext uri="{FF2B5EF4-FFF2-40B4-BE49-F238E27FC236}">
                <a16:creationId xmlns:a16="http://schemas.microsoft.com/office/drawing/2014/main" id="{797A0353-F507-40AF-B055-7740257530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BE979F-3E35-4A45-BADD-C980E8F20277}"/>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7466859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0B4F29-EAE3-4465-ACCB-E59EB759C9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B7F1381-22D7-46F4-A565-51147EB3994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F6B265-BBA9-4ABA-AB25-B3E2057CA675}"/>
              </a:ext>
            </a:extLst>
          </p:cNvPr>
          <p:cNvSpPr>
            <a:spLocks noGrp="1"/>
          </p:cNvSpPr>
          <p:nvPr>
            <p:ph type="dt" sz="half" idx="10"/>
          </p:nvPr>
        </p:nvSpPr>
        <p:spPr/>
        <p:txBody>
          <a:bodyPr/>
          <a:lstStyle/>
          <a:p>
            <a:fld id="{A0CA202C-DF3B-4AF6-A4EB-1CACB965A9D2}" type="datetimeFigureOut">
              <a:rPr lang="en-US" smtClean="0"/>
              <a:t>8/10/2021</a:t>
            </a:fld>
            <a:endParaRPr lang="en-US"/>
          </a:p>
        </p:txBody>
      </p:sp>
      <p:sp>
        <p:nvSpPr>
          <p:cNvPr id="5" name="Footer Placeholder 4">
            <a:extLst>
              <a:ext uri="{FF2B5EF4-FFF2-40B4-BE49-F238E27FC236}">
                <a16:creationId xmlns:a16="http://schemas.microsoft.com/office/drawing/2014/main" id="{05F535CD-9B90-4E1E-A67D-730692E116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E25FD98-1907-4DBF-83C6-840FA297C781}"/>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9168092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4C1DA2-1B24-4EAC-A861-C42279237672}"/>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B27A125-43D9-4631-ABCB-EDED932E5369}"/>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543CE8-061C-4618-9C95-FF8C4FEBFECD}"/>
              </a:ext>
            </a:extLst>
          </p:cNvPr>
          <p:cNvSpPr>
            <a:spLocks noGrp="1"/>
          </p:cNvSpPr>
          <p:nvPr>
            <p:ph type="dt" sz="half" idx="10"/>
          </p:nvPr>
        </p:nvSpPr>
        <p:spPr/>
        <p:txBody>
          <a:bodyPr/>
          <a:lstStyle/>
          <a:p>
            <a:fld id="{A0CA202C-DF3B-4AF6-A4EB-1CACB965A9D2}" type="datetimeFigureOut">
              <a:rPr lang="en-US" smtClean="0"/>
              <a:t>8/10/2021</a:t>
            </a:fld>
            <a:endParaRPr lang="en-US"/>
          </a:p>
        </p:txBody>
      </p:sp>
      <p:sp>
        <p:nvSpPr>
          <p:cNvPr id="5" name="Footer Placeholder 4">
            <a:extLst>
              <a:ext uri="{FF2B5EF4-FFF2-40B4-BE49-F238E27FC236}">
                <a16:creationId xmlns:a16="http://schemas.microsoft.com/office/drawing/2014/main" id="{736A529F-D8AC-4C98-A91A-EDC5BCCEC0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ABA490-9A34-4D76-8120-9210BDBDE49A}"/>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41881692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itle 3">
            <a:extLst>
              <a:ext uri="{FF2B5EF4-FFF2-40B4-BE49-F238E27FC236}">
                <a16:creationId xmlns:a16="http://schemas.microsoft.com/office/drawing/2014/main" id="{4B8A4BBA-93F3-4325-A9CB-E7F0369AEF6E}"/>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657954627"/>
      </p:ext>
    </p:extLst>
  </p:cSld>
  <p:clrMapOvr>
    <a:overrideClrMapping bg1="lt1" tx1="dk1" bg2="lt2" tx2="dk2" accent1="accent1" accent2="accent2" accent3="accent3" accent4="accent4" accent5="accent5" accent6="accent6" hlink="hlink" folHlink="folHlink"/>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20814B-D7B8-45C9-8F87-92ABF6EB931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5E739B1-DAB5-4968-A3BB-5D0B2714DA99}"/>
              </a:ext>
            </a:extLst>
          </p:cNvPr>
          <p:cNvSpPr>
            <a:spLocks noGrp="1"/>
          </p:cNvSpPr>
          <p:nvPr>
            <p:ph sz="half" idx="1"/>
          </p:nvPr>
        </p:nvSpPr>
        <p:spPr>
          <a:xfrm>
            <a:off x="8382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0910FAF-9143-400E-8E34-0D04EB3E365F}"/>
              </a:ext>
            </a:extLst>
          </p:cNvPr>
          <p:cNvSpPr>
            <a:spLocks noGrp="1"/>
          </p:cNvSpPr>
          <p:nvPr>
            <p:ph sz="half" idx="2"/>
          </p:nvPr>
        </p:nvSpPr>
        <p:spPr>
          <a:xfrm>
            <a:off x="61976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ACC788-389A-4CD3-A216-F6126E3A0D61}"/>
              </a:ext>
            </a:extLst>
          </p:cNvPr>
          <p:cNvSpPr>
            <a:spLocks noGrp="1"/>
          </p:cNvSpPr>
          <p:nvPr>
            <p:ph type="dt" sz="half" idx="10"/>
          </p:nvPr>
        </p:nvSpPr>
        <p:spPr/>
        <p:txBody>
          <a:bodyPr/>
          <a:lstStyle/>
          <a:p>
            <a:fld id="{A0CA202C-DF3B-4AF6-A4EB-1CACB965A9D2}" type="datetimeFigureOut">
              <a:rPr lang="en-US" smtClean="0"/>
              <a:t>8/10/2021</a:t>
            </a:fld>
            <a:endParaRPr lang="en-US"/>
          </a:p>
        </p:txBody>
      </p:sp>
      <p:sp>
        <p:nvSpPr>
          <p:cNvPr id="6" name="Footer Placeholder 5">
            <a:extLst>
              <a:ext uri="{FF2B5EF4-FFF2-40B4-BE49-F238E27FC236}">
                <a16:creationId xmlns:a16="http://schemas.microsoft.com/office/drawing/2014/main" id="{BF8C29A2-EAC0-4C5B-B83B-BE5059E337A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C5D7F4-87A7-497E-B673-6032E685D164}"/>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3396542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F9700-C205-473F-8168-CBEEA6313883}"/>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C3F9C92-FE5D-4D91-A13E-E2DBC6138CF7}"/>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7773CF2-9056-4312-8EE8-A6A6A40FE19F}"/>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9077B7D-ABF0-4468-A44F-33D3CDE5B319}"/>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A15CDF-6C3C-4582-B580-0E315310C5BE}"/>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D8BE5B2-480B-4504-BFB6-65CFFA803C22}"/>
              </a:ext>
            </a:extLst>
          </p:cNvPr>
          <p:cNvSpPr>
            <a:spLocks noGrp="1"/>
          </p:cNvSpPr>
          <p:nvPr>
            <p:ph type="dt" sz="half" idx="10"/>
          </p:nvPr>
        </p:nvSpPr>
        <p:spPr/>
        <p:txBody>
          <a:bodyPr/>
          <a:lstStyle/>
          <a:p>
            <a:fld id="{A0CA202C-DF3B-4AF6-A4EB-1CACB965A9D2}" type="datetimeFigureOut">
              <a:rPr lang="en-US" smtClean="0"/>
              <a:t>8/10/2021</a:t>
            </a:fld>
            <a:endParaRPr lang="en-US"/>
          </a:p>
        </p:txBody>
      </p:sp>
      <p:sp>
        <p:nvSpPr>
          <p:cNvPr id="8" name="Footer Placeholder 7">
            <a:extLst>
              <a:ext uri="{FF2B5EF4-FFF2-40B4-BE49-F238E27FC236}">
                <a16:creationId xmlns:a16="http://schemas.microsoft.com/office/drawing/2014/main" id="{58C6B746-E861-4B36-9304-5981A5AB403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8AE349A-1879-48CB-B114-2D64DFFEB540}"/>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20226924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F4C3F-1672-4650-BD97-B1AEB645906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D8B4F8E-F302-43A8-9060-BDA1725222E8}"/>
              </a:ext>
            </a:extLst>
          </p:cNvPr>
          <p:cNvSpPr>
            <a:spLocks noGrp="1"/>
          </p:cNvSpPr>
          <p:nvPr>
            <p:ph type="dt" sz="half" idx="10"/>
          </p:nvPr>
        </p:nvSpPr>
        <p:spPr/>
        <p:txBody>
          <a:bodyPr/>
          <a:lstStyle/>
          <a:p>
            <a:fld id="{A0CA202C-DF3B-4AF6-A4EB-1CACB965A9D2}" type="datetimeFigureOut">
              <a:rPr lang="en-US" smtClean="0"/>
              <a:t>8/10/2021</a:t>
            </a:fld>
            <a:endParaRPr lang="en-US"/>
          </a:p>
        </p:txBody>
      </p:sp>
      <p:sp>
        <p:nvSpPr>
          <p:cNvPr id="4" name="Footer Placeholder 3">
            <a:extLst>
              <a:ext uri="{FF2B5EF4-FFF2-40B4-BE49-F238E27FC236}">
                <a16:creationId xmlns:a16="http://schemas.microsoft.com/office/drawing/2014/main" id="{02E08C9C-8D7B-47D6-9164-956B8EF6C7D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D1D60E6-576B-4F96-B5C9-3FA57E766E81}"/>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23090682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6479B5F-AE09-4BC3-8C15-F1A47FF35706}"/>
              </a:ext>
            </a:extLst>
          </p:cNvPr>
          <p:cNvSpPr>
            <a:spLocks noGrp="1"/>
          </p:cNvSpPr>
          <p:nvPr>
            <p:ph type="dt" sz="half" idx="10"/>
          </p:nvPr>
        </p:nvSpPr>
        <p:spPr/>
        <p:txBody>
          <a:bodyPr/>
          <a:lstStyle/>
          <a:p>
            <a:fld id="{A0CA202C-DF3B-4AF6-A4EB-1CACB965A9D2}" type="datetimeFigureOut">
              <a:rPr lang="en-US" smtClean="0"/>
              <a:t>8/10/2021</a:t>
            </a:fld>
            <a:endParaRPr lang="en-US"/>
          </a:p>
        </p:txBody>
      </p:sp>
      <p:sp>
        <p:nvSpPr>
          <p:cNvPr id="3" name="Footer Placeholder 2">
            <a:extLst>
              <a:ext uri="{FF2B5EF4-FFF2-40B4-BE49-F238E27FC236}">
                <a16:creationId xmlns:a16="http://schemas.microsoft.com/office/drawing/2014/main" id="{37D028E8-B995-4034-A4B9-4C3A9C0DAFB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CAA4CE6-EB1A-41D3-A4CA-C6A78EB00715}"/>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12312113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68CD0-B19C-41EE-B65B-49F57511AB9E}"/>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D7852AE-A38F-400F-8513-77FE71943A95}"/>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F94603A-D1FE-40F7-98F4-B124D857358A}"/>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DC84D97-1B31-4FC1-A545-89082771BE40}"/>
              </a:ext>
            </a:extLst>
          </p:cNvPr>
          <p:cNvSpPr>
            <a:spLocks noGrp="1"/>
          </p:cNvSpPr>
          <p:nvPr>
            <p:ph type="dt" sz="half" idx="10"/>
          </p:nvPr>
        </p:nvSpPr>
        <p:spPr/>
        <p:txBody>
          <a:bodyPr/>
          <a:lstStyle/>
          <a:p>
            <a:fld id="{A0CA202C-DF3B-4AF6-A4EB-1CACB965A9D2}" type="datetimeFigureOut">
              <a:rPr lang="en-US" smtClean="0"/>
              <a:t>8/10/2021</a:t>
            </a:fld>
            <a:endParaRPr lang="en-US"/>
          </a:p>
        </p:txBody>
      </p:sp>
      <p:sp>
        <p:nvSpPr>
          <p:cNvPr id="6" name="Footer Placeholder 5">
            <a:extLst>
              <a:ext uri="{FF2B5EF4-FFF2-40B4-BE49-F238E27FC236}">
                <a16:creationId xmlns:a16="http://schemas.microsoft.com/office/drawing/2014/main" id="{EA3ED90D-1BCE-437D-87DA-504ECA3AB69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C072007-850E-4253-8B02-C68D34B30259}"/>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1025641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4E6FFE-8F4D-4996-851D-354B27FB134D}"/>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8C00B58-849F-4B6F-B2B9-BA369860C65A}"/>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C89A530-E8D2-47AD-9D14-4C270B918C72}"/>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DA71DF2-F5BB-4EE1-BA36-A89CD47BD693}"/>
              </a:ext>
            </a:extLst>
          </p:cNvPr>
          <p:cNvSpPr>
            <a:spLocks noGrp="1"/>
          </p:cNvSpPr>
          <p:nvPr>
            <p:ph type="dt" sz="half" idx="10"/>
          </p:nvPr>
        </p:nvSpPr>
        <p:spPr/>
        <p:txBody>
          <a:bodyPr/>
          <a:lstStyle/>
          <a:p>
            <a:fld id="{A0CA202C-DF3B-4AF6-A4EB-1CACB965A9D2}" type="datetimeFigureOut">
              <a:rPr lang="en-US" smtClean="0"/>
              <a:t>8/10/2021</a:t>
            </a:fld>
            <a:endParaRPr lang="en-US"/>
          </a:p>
        </p:txBody>
      </p:sp>
      <p:sp>
        <p:nvSpPr>
          <p:cNvPr id="6" name="Footer Placeholder 5">
            <a:extLst>
              <a:ext uri="{FF2B5EF4-FFF2-40B4-BE49-F238E27FC236}">
                <a16:creationId xmlns:a16="http://schemas.microsoft.com/office/drawing/2014/main" id="{829004A7-DCD8-4E8F-B61F-2F9B214E0B1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4B4D6F-C362-4430-9E0F-097FDD2B55AB}"/>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9386149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1A147-2353-4453-B935-2052ECFFA42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CF18C60-4508-40AC-84A2-16C4CAB6D09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F8D814-3052-4EA7-A55B-579DB3D1D316}"/>
              </a:ext>
            </a:extLst>
          </p:cNvPr>
          <p:cNvSpPr>
            <a:spLocks noGrp="1"/>
          </p:cNvSpPr>
          <p:nvPr>
            <p:ph type="dt" sz="half" idx="10"/>
          </p:nvPr>
        </p:nvSpPr>
        <p:spPr/>
        <p:txBody>
          <a:bodyPr/>
          <a:lstStyle/>
          <a:p>
            <a:fld id="{A0CA202C-DF3B-4AF6-A4EB-1CACB965A9D2}" type="datetimeFigureOut">
              <a:rPr lang="en-US" smtClean="0"/>
              <a:t>8/10/2021</a:t>
            </a:fld>
            <a:endParaRPr lang="en-US"/>
          </a:p>
        </p:txBody>
      </p:sp>
      <p:sp>
        <p:nvSpPr>
          <p:cNvPr id="5" name="Footer Placeholder 4">
            <a:extLst>
              <a:ext uri="{FF2B5EF4-FFF2-40B4-BE49-F238E27FC236}">
                <a16:creationId xmlns:a16="http://schemas.microsoft.com/office/drawing/2014/main" id="{AAA222A7-D025-41BE-8D16-AA133BF0987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7DC380-7805-4E69-A41A-42403C7C4BD3}"/>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107986082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B736C13-50A6-4234-950B-CA3FEB827D3E}"/>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C31BBB0-49E8-4F2A-A028-5C32C78E81D8}"/>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6DBC10-0953-441A-BB3D-6693DDD6A4D7}"/>
              </a:ext>
            </a:extLst>
          </p:cNvPr>
          <p:cNvSpPr>
            <a:spLocks noGrp="1"/>
          </p:cNvSpPr>
          <p:nvPr>
            <p:ph type="dt" sz="half" idx="10"/>
          </p:nvPr>
        </p:nvSpPr>
        <p:spPr/>
        <p:txBody>
          <a:bodyPr/>
          <a:lstStyle/>
          <a:p>
            <a:fld id="{A0CA202C-DF3B-4AF6-A4EB-1CACB965A9D2}" type="datetimeFigureOut">
              <a:rPr lang="en-US" smtClean="0"/>
              <a:t>8/10/2021</a:t>
            </a:fld>
            <a:endParaRPr lang="en-US"/>
          </a:p>
        </p:txBody>
      </p:sp>
      <p:sp>
        <p:nvSpPr>
          <p:cNvPr id="5" name="Footer Placeholder 4">
            <a:extLst>
              <a:ext uri="{FF2B5EF4-FFF2-40B4-BE49-F238E27FC236}">
                <a16:creationId xmlns:a16="http://schemas.microsoft.com/office/drawing/2014/main" id="{49032E05-8038-4FFE-9D32-3A6E0B1557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D76DE9-4CAE-481E-9125-1D13C2D87B80}"/>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9573045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30CEF-1C4C-40FF-AA4C-9695CCDDD91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92BC455-16BA-4EE7-9CA5-83DA769416C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4B92FC-BCF3-4BD7-9E0F-C404BEE9FA8E}"/>
              </a:ext>
            </a:extLst>
          </p:cNvPr>
          <p:cNvSpPr>
            <a:spLocks noGrp="1"/>
          </p:cNvSpPr>
          <p:nvPr>
            <p:ph type="dt" sz="half" idx="10"/>
          </p:nvPr>
        </p:nvSpPr>
        <p:spPr/>
        <p:txBody>
          <a:bodyPr/>
          <a:lstStyle/>
          <a:p>
            <a:fld id="{331CA75F-C908-41C9-A4F8-D4DF6DE72F0C}" type="datetimeFigureOut">
              <a:rPr lang="en-US" smtClean="0"/>
              <a:t>8/10/2021</a:t>
            </a:fld>
            <a:endParaRPr lang="en-US"/>
          </a:p>
        </p:txBody>
      </p:sp>
      <p:sp>
        <p:nvSpPr>
          <p:cNvPr id="5" name="Footer Placeholder 4">
            <a:extLst>
              <a:ext uri="{FF2B5EF4-FFF2-40B4-BE49-F238E27FC236}">
                <a16:creationId xmlns:a16="http://schemas.microsoft.com/office/drawing/2014/main" id="{E74EBF75-91B7-4208-B7B7-63B99CEBFD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3CEFC75-76A3-4397-9409-7FBCC2F47ED5}"/>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20848690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16195-4236-442D-B97E-ED7BF77172E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67909F6-CCD4-4189-B234-3E0A71F307B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B3AFFB-93CF-4C38-9C1E-D427949792D4}"/>
              </a:ext>
            </a:extLst>
          </p:cNvPr>
          <p:cNvSpPr>
            <a:spLocks noGrp="1"/>
          </p:cNvSpPr>
          <p:nvPr>
            <p:ph type="dt" sz="half" idx="10"/>
          </p:nvPr>
        </p:nvSpPr>
        <p:spPr/>
        <p:txBody>
          <a:bodyPr/>
          <a:lstStyle/>
          <a:p>
            <a:fld id="{331CA75F-C908-41C9-A4F8-D4DF6DE72F0C}" type="datetimeFigureOut">
              <a:rPr lang="en-US" smtClean="0"/>
              <a:t>8/10/2021</a:t>
            </a:fld>
            <a:endParaRPr lang="en-US"/>
          </a:p>
        </p:txBody>
      </p:sp>
      <p:sp>
        <p:nvSpPr>
          <p:cNvPr id="5" name="Footer Placeholder 4">
            <a:extLst>
              <a:ext uri="{FF2B5EF4-FFF2-40B4-BE49-F238E27FC236}">
                <a16:creationId xmlns:a16="http://schemas.microsoft.com/office/drawing/2014/main" id="{37300542-022B-4B9E-900B-8F36CE93B20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20C1468-573E-49C3-A4C4-2C17D0D17BC3}"/>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8927046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AE83E5-4D64-4952-ABD5-6A24A1F072C8}"/>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1AEF3BF-73B8-40B7-B825-45B6165CCBF5}"/>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02C2375-D7F1-4AAC-963E-CB7B3422B9C2}"/>
              </a:ext>
            </a:extLst>
          </p:cNvPr>
          <p:cNvSpPr>
            <a:spLocks noGrp="1"/>
          </p:cNvSpPr>
          <p:nvPr>
            <p:ph type="dt" sz="half" idx="10"/>
          </p:nvPr>
        </p:nvSpPr>
        <p:spPr/>
        <p:txBody>
          <a:bodyPr/>
          <a:lstStyle/>
          <a:p>
            <a:fld id="{331CA75F-C908-41C9-A4F8-D4DF6DE72F0C}" type="datetimeFigureOut">
              <a:rPr lang="en-US" smtClean="0"/>
              <a:t>8/10/2021</a:t>
            </a:fld>
            <a:endParaRPr lang="en-US"/>
          </a:p>
        </p:txBody>
      </p:sp>
      <p:sp>
        <p:nvSpPr>
          <p:cNvPr id="5" name="Footer Placeholder 4">
            <a:extLst>
              <a:ext uri="{FF2B5EF4-FFF2-40B4-BE49-F238E27FC236}">
                <a16:creationId xmlns:a16="http://schemas.microsoft.com/office/drawing/2014/main" id="{A4CBAE93-6F59-491B-A5C2-7E6C2D562D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AAE0D4-39E7-4564-8A6E-CBDD7CBF86B1}"/>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29551122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DAF457-DD7A-401F-B6E1-053C7B0914D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DBE27C8-58AA-49B5-889D-668C3770C7E2}"/>
              </a:ext>
            </a:extLst>
          </p:cNvPr>
          <p:cNvSpPr>
            <a:spLocks noGrp="1"/>
          </p:cNvSpPr>
          <p:nvPr>
            <p:ph sz="half" idx="1"/>
          </p:nvPr>
        </p:nvSpPr>
        <p:spPr>
          <a:xfrm>
            <a:off x="8382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C740CFF-FA28-4CBD-A06D-98C798FC40FF}"/>
              </a:ext>
            </a:extLst>
          </p:cNvPr>
          <p:cNvSpPr>
            <a:spLocks noGrp="1"/>
          </p:cNvSpPr>
          <p:nvPr>
            <p:ph sz="half" idx="2"/>
          </p:nvPr>
        </p:nvSpPr>
        <p:spPr>
          <a:xfrm>
            <a:off x="61976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A45B09B-F2F2-4A41-B931-62C7D9667726}"/>
              </a:ext>
            </a:extLst>
          </p:cNvPr>
          <p:cNvSpPr>
            <a:spLocks noGrp="1"/>
          </p:cNvSpPr>
          <p:nvPr>
            <p:ph type="dt" sz="half" idx="10"/>
          </p:nvPr>
        </p:nvSpPr>
        <p:spPr/>
        <p:txBody>
          <a:bodyPr/>
          <a:lstStyle/>
          <a:p>
            <a:fld id="{331CA75F-C908-41C9-A4F8-D4DF6DE72F0C}" type="datetimeFigureOut">
              <a:rPr lang="en-US" smtClean="0"/>
              <a:t>8/10/2021</a:t>
            </a:fld>
            <a:endParaRPr lang="en-US"/>
          </a:p>
        </p:txBody>
      </p:sp>
      <p:sp>
        <p:nvSpPr>
          <p:cNvPr id="6" name="Footer Placeholder 5">
            <a:extLst>
              <a:ext uri="{FF2B5EF4-FFF2-40B4-BE49-F238E27FC236}">
                <a16:creationId xmlns:a16="http://schemas.microsoft.com/office/drawing/2014/main" id="{069257C0-6FCE-4C2A-9E9A-8FC44EB7DA1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07371FF-F599-4AC4-97B3-D2CC0B24D9C5}"/>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477106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94F5BD-132A-40A5-ABD9-4EDBA50D2945}"/>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24DDB14-59F9-4408-8605-AF8050EDF370}"/>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C9B87D0-8539-4327-A419-AD1155B1EA3D}"/>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CFAA31D-8C39-4141-B0AC-CAF51F67E027}"/>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9F4177A-EA57-4EC4-BA13-8BDEBB6C3FA5}"/>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E748EEC-8212-467D-BC04-0D67A195D045}"/>
              </a:ext>
            </a:extLst>
          </p:cNvPr>
          <p:cNvSpPr>
            <a:spLocks noGrp="1"/>
          </p:cNvSpPr>
          <p:nvPr>
            <p:ph type="dt" sz="half" idx="10"/>
          </p:nvPr>
        </p:nvSpPr>
        <p:spPr/>
        <p:txBody>
          <a:bodyPr/>
          <a:lstStyle/>
          <a:p>
            <a:fld id="{331CA75F-C908-41C9-A4F8-D4DF6DE72F0C}" type="datetimeFigureOut">
              <a:rPr lang="en-US" smtClean="0"/>
              <a:t>8/10/2021</a:t>
            </a:fld>
            <a:endParaRPr lang="en-US"/>
          </a:p>
        </p:txBody>
      </p:sp>
      <p:sp>
        <p:nvSpPr>
          <p:cNvPr id="8" name="Footer Placeholder 7">
            <a:extLst>
              <a:ext uri="{FF2B5EF4-FFF2-40B4-BE49-F238E27FC236}">
                <a16:creationId xmlns:a16="http://schemas.microsoft.com/office/drawing/2014/main" id="{E6CD1D4B-6D73-407B-BD1F-F07272E4B4B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72BE83E-BA3C-4694-A536-0AD0A88F250D}"/>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386296431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315B24-95AA-4692-8653-2F0C8A483D9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DFEFD55-565D-4FB3-A716-36B4062CA301}"/>
              </a:ext>
            </a:extLst>
          </p:cNvPr>
          <p:cNvSpPr>
            <a:spLocks noGrp="1"/>
          </p:cNvSpPr>
          <p:nvPr>
            <p:ph type="dt" sz="half" idx="10"/>
          </p:nvPr>
        </p:nvSpPr>
        <p:spPr/>
        <p:txBody>
          <a:bodyPr/>
          <a:lstStyle/>
          <a:p>
            <a:fld id="{331CA75F-C908-41C9-A4F8-D4DF6DE72F0C}" type="datetimeFigureOut">
              <a:rPr lang="en-US" smtClean="0"/>
              <a:t>8/10/2021</a:t>
            </a:fld>
            <a:endParaRPr lang="en-US"/>
          </a:p>
        </p:txBody>
      </p:sp>
      <p:sp>
        <p:nvSpPr>
          <p:cNvPr id="4" name="Footer Placeholder 3">
            <a:extLst>
              <a:ext uri="{FF2B5EF4-FFF2-40B4-BE49-F238E27FC236}">
                <a16:creationId xmlns:a16="http://schemas.microsoft.com/office/drawing/2014/main" id="{3671F947-EF0C-4F7A-8D09-3A38BCAA05A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9119551-76BE-40F3-A81F-3766B9533089}"/>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50772579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0E62D69-1FD5-4E65-AE88-B5037B8EC7AC}"/>
              </a:ext>
            </a:extLst>
          </p:cNvPr>
          <p:cNvSpPr>
            <a:spLocks noGrp="1"/>
          </p:cNvSpPr>
          <p:nvPr>
            <p:ph type="dt" sz="half" idx="10"/>
          </p:nvPr>
        </p:nvSpPr>
        <p:spPr/>
        <p:txBody>
          <a:bodyPr/>
          <a:lstStyle/>
          <a:p>
            <a:fld id="{331CA75F-C908-41C9-A4F8-D4DF6DE72F0C}" type="datetimeFigureOut">
              <a:rPr lang="en-US" smtClean="0"/>
              <a:t>8/10/2021</a:t>
            </a:fld>
            <a:endParaRPr lang="en-US"/>
          </a:p>
        </p:txBody>
      </p:sp>
      <p:sp>
        <p:nvSpPr>
          <p:cNvPr id="3" name="Footer Placeholder 2">
            <a:extLst>
              <a:ext uri="{FF2B5EF4-FFF2-40B4-BE49-F238E27FC236}">
                <a16:creationId xmlns:a16="http://schemas.microsoft.com/office/drawing/2014/main" id="{17FB9CA1-C5C5-4426-93AB-23C099810D5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E0C5F19-F525-4719-9324-6495A91FD66C}"/>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205633904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1B8E4B-7A14-42A7-B3F6-405491E6CAC4}"/>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06F7DF6-39A8-4C75-BB93-38BFFD383D6E}"/>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F0ECC41-FCA0-47D7-B87E-8BF25444D023}"/>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3AD96CC-CDE9-454C-BBB1-02EE8B13A473}"/>
              </a:ext>
            </a:extLst>
          </p:cNvPr>
          <p:cNvSpPr>
            <a:spLocks noGrp="1"/>
          </p:cNvSpPr>
          <p:nvPr>
            <p:ph type="dt" sz="half" idx="10"/>
          </p:nvPr>
        </p:nvSpPr>
        <p:spPr/>
        <p:txBody>
          <a:bodyPr/>
          <a:lstStyle/>
          <a:p>
            <a:fld id="{331CA75F-C908-41C9-A4F8-D4DF6DE72F0C}" type="datetimeFigureOut">
              <a:rPr lang="en-US" smtClean="0"/>
              <a:t>8/10/2021</a:t>
            </a:fld>
            <a:endParaRPr lang="en-US"/>
          </a:p>
        </p:txBody>
      </p:sp>
      <p:sp>
        <p:nvSpPr>
          <p:cNvPr id="6" name="Footer Placeholder 5">
            <a:extLst>
              <a:ext uri="{FF2B5EF4-FFF2-40B4-BE49-F238E27FC236}">
                <a16:creationId xmlns:a16="http://schemas.microsoft.com/office/drawing/2014/main" id="{66356348-98FD-4844-9004-432C97B3624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B2D93AC-5315-4C2E-AE7F-551F5F0D6273}"/>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37305358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50CA7-92E9-4CF3-B5A0-3A98C59A2C8A}"/>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067DCB9-E72F-45DA-93F6-6EDCCADFBB3B}"/>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9C0ED52-5D07-4A4F-9778-BA6EE20DB6BC}"/>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8D8679F-2CE6-4515-95D9-342EE9349624}"/>
              </a:ext>
            </a:extLst>
          </p:cNvPr>
          <p:cNvSpPr>
            <a:spLocks noGrp="1"/>
          </p:cNvSpPr>
          <p:nvPr>
            <p:ph type="dt" sz="half" idx="10"/>
          </p:nvPr>
        </p:nvSpPr>
        <p:spPr/>
        <p:txBody>
          <a:bodyPr/>
          <a:lstStyle/>
          <a:p>
            <a:fld id="{331CA75F-C908-41C9-A4F8-D4DF6DE72F0C}" type="datetimeFigureOut">
              <a:rPr lang="en-US" smtClean="0"/>
              <a:t>8/10/2021</a:t>
            </a:fld>
            <a:endParaRPr lang="en-US"/>
          </a:p>
        </p:txBody>
      </p:sp>
      <p:sp>
        <p:nvSpPr>
          <p:cNvPr id="6" name="Footer Placeholder 5">
            <a:extLst>
              <a:ext uri="{FF2B5EF4-FFF2-40B4-BE49-F238E27FC236}">
                <a16:creationId xmlns:a16="http://schemas.microsoft.com/office/drawing/2014/main" id="{3DCEA2B8-7563-418F-9F2E-0B041028186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6F5449-4210-40E9-8483-348B29F2824F}"/>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50933003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996659-B61F-4212-8664-CB96C5086B5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01B2362-1798-4130-912E-6B4FF75CF79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CC1CF0-E0A2-4D62-952A-1E582056FF98}"/>
              </a:ext>
            </a:extLst>
          </p:cNvPr>
          <p:cNvSpPr>
            <a:spLocks noGrp="1"/>
          </p:cNvSpPr>
          <p:nvPr>
            <p:ph type="dt" sz="half" idx="10"/>
          </p:nvPr>
        </p:nvSpPr>
        <p:spPr/>
        <p:txBody>
          <a:bodyPr/>
          <a:lstStyle/>
          <a:p>
            <a:fld id="{331CA75F-C908-41C9-A4F8-D4DF6DE72F0C}" type="datetimeFigureOut">
              <a:rPr lang="en-US" smtClean="0"/>
              <a:t>8/10/2021</a:t>
            </a:fld>
            <a:endParaRPr lang="en-US"/>
          </a:p>
        </p:txBody>
      </p:sp>
      <p:sp>
        <p:nvSpPr>
          <p:cNvPr id="5" name="Footer Placeholder 4">
            <a:extLst>
              <a:ext uri="{FF2B5EF4-FFF2-40B4-BE49-F238E27FC236}">
                <a16:creationId xmlns:a16="http://schemas.microsoft.com/office/drawing/2014/main" id="{BF0020C9-8FED-4373-8C59-4D045D88787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35BC312-4885-42A0-B5EC-151688BB79BB}"/>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414337600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9279C01-1B5B-4E18-85B1-979150317128}"/>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9261228-5694-4696-8B6B-35B4769D4DD4}"/>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1E9D06-3E4D-47F3-A543-21ADB72B93AA}"/>
              </a:ext>
            </a:extLst>
          </p:cNvPr>
          <p:cNvSpPr>
            <a:spLocks noGrp="1"/>
          </p:cNvSpPr>
          <p:nvPr>
            <p:ph type="dt" sz="half" idx="10"/>
          </p:nvPr>
        </p:nvSpPr>
        <p:spPr/>
        <p:txBody>
          <a:bodyPr/>
          <a:lstStyle/>
          <a:p>
            <a:fld id="{331CA75F-C908-41C9-A4F8-D4DF6DE72F0C}" type="datetimeFigureOut">
              <a:rPr lang="en-US" smtClean="0"/>
              <a:t>8/10/2021</a:t>
            </a:fld>
            <a:endParaRPr lang="en-US"/>
          </a:p>
        </p:txBody>
      </p:sp>
      <p:sp>
        <p:nvSpPr>
          <p:cNvPr id="5" name="Footer Placeholder 4">
            <a:extLst>
              <a:ext uri="{FF2B5EF4-FFF2-40B4-BE49-F238E27FC236}">
                <a16:creationId xmlns:a16="http://schemas.microsoft.com/office/drawing/2014/main" id="{9BDDD088-FA1D-4EB9-9CA9-4C06C3B771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B56C38-FA1D-4825-AF8F-83AA0A281D39}"/>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57602209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53282D-2A5F-48CE-A68B-7247AFF486A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C89F559-25E4-402C-81E4-A5937B16E0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5031A28-47EB-48ED-B1A7-197D2FD01FE6}"/>
              </a:ext>
            </a:extLst>
          </p:cNvPr>
          <p:cNvSpPr>
            <a:spLocks noGrp="1"/>
          </p:cNvSpPr>
          <p:nvPr>
            <p:ph type="dt" sz="half" idx="10"/>
          </p:nvPr>
        </p:nvSpPr>
        <p:spPr/>
        <p:txBody>
          <a:bodyPr/>
          <a:lstStyle/>
          <a:p>
            <a:fld id="{186A59A6-7D8A-42ED-8BFF-9A6223E2DB52}" type="datetimeFigureOut">
              <a:rPr lang="en-US" smtClean="0"/>
              <a:t>8/10/2021</a:t>
            </a:fld>
            <a:endParaRPr lang="en-US"/>
          </a:p>
        </p:txBody>
      </p:sp>
      <p:sp>
        <p:nvSpPr>
          <p:cNvPr id="5" name="Footer Placeholder 4">
            <a:extLst>
              <a:ext uri="{FF2B5EF4-FFF2-40B4-BE49-F238E27FC236}">
                <a16:creationId xmlns:a16="http://schemas.microsoft.com/office/drawing/2014/main" id="{0A9DC357-1F9D-4380-9293-4A19CD694B5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BBFC44B-9446-4EC5-9ED6-2D2C5DB07BFA}"/>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33858915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Blank">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0406459"/>
      </p:ext>
    </p:extLst>
  </p:cSld>
  <p:clrMapOvr>
    <a:overrideClrMapping bg1="lt1" tx1="dk1" bg2="lt2" tx2="dk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27244B-7C72-412B-A692-699D90C018D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35E3E68-EAE3-4D7D-AB36-B6B328980D6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1E8348-C455-4658-B5E5-D859153982AA}"/>
              </a:ext>
            </a:extLst>
          </p:cNvPr>
          <p:cNvSpPr>
            <a:spLocks noGrp="1"/>
          </p:cNvSpPr>
          <p:nvPr>
            <p:ph type="dt" sz="half" idx="10"/>
          </p:nvPr>
        </p:nvSpPr>
        <p:spPr/>
        <p:txBody>
          <a:bodyPr/>
          <a:lstStyle/>
          <a:p>
            <a:fld id="{186A59A6-7D8A-42ED-8BFF-9A6223E2DB52}" type="datetimeFigureOut">
              <a:rPr lang="en-US" smtClean="0"/>
              <a:t>8/10/2021</a:t>
            </a:fld>
            <a:endParaRPr lang="en-US"/>
          </a:p>
        </p:txBody>
      </p:sp>
      <p:sp>
        <p:nvSpPr>
          <p:cNvPr id="5" name="Footer Placeholder 4">
            <a:extLst>
              <a:ext uri="{FF2B5EF4-FFF2-40B4-BE49-F238E27FC236}">
                <a16:creationId xmlns:a16="http://schemas.microsoft.com/office/drawing/2014/main" id="{0EE38964-7760-4DA4-BD63-9797797BEB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749268A-6A77-4EDE-B533-61DB99C803EB}"/>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209912059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A14172-D09D-4A40-8B4E-6447E3F9F804}"/>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372DCCC-E5F4-4859-A203-3EB4FB64042D}"/>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FDF30E9-CD68-4A2F-982B-ABBB93A27BC9}"/>
              </a:ext>
            </a:extLst>
          </p:cNvPr>
          <p:cNvSpPr>
            <a:spLocks noGrp="1"/>
          </p:cNvSpPr>
          <p:nvPr>
            <p:ph type="dt" sz="half" idx="10"/>
          </p:nvPr>
        </p:nvSpPr>
        <p:spPr/>
        <p:txBody>
          <a:bodyPr/>
          <a:lstStyle/>
          <a:p>
            <a:fld id="{186A59A6-7D8A-42ED-8BFF-9A6223E2DB52}" type="datetimeFigureOut">
              <a:rPr lang="en-US" smtClean="0"/>
              <a:t>8/10/2021</a:t>
            </a:fld>
            <a:endParaRPr lang="en-US"/>
          </a:p>
        </p:txBody>
      </p:sp>
      <p:sp>
        <p:nvSpPr>
          <p:cNvPr id="5" name="Footer Placeholder 4">
            <a:extLst>
              <a:ext uri="{FF2B5EF4-FFF2-40B4-BE49-F238E27FC236}">
                <a16:creationId xmlns:a16="http://schemas.microsoft.com/office/drawing/2014/main" id="{D7B9BEA6-9609-462A-B3C1-D8C745C95C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E6539B-6212-4B79-82A9-69F3AFBB6B45}"/>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427859659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36DBEE-0B3B-4249-BFED-0D0924B3E55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91C2927-42C5-491C-886C-96B57DED601F}"/>
              </a:ext>
            </a:extLst>
          </p:cNvPr>
          <p:cNvSpPr>
            <a:spLocks noGrp="1"/>
          </p:cNvSpPr>
          <p:nvPr>
            <p:ph sz="half" idx="1"/>
          </p:nvPr>
        </p:nvSpPr>
        <p:spPr>
          <a:xfrm>
            <a:off x="8382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06F24EA-CAC7-4EDF-A08D-6B0FFF761A40}"/>
              </a:ext>
            </a:extLst>
          </p:cNvPr>
          <p:cNvSpPr>
            <a:spLocks noGrp="1"/>
          </p:cNvSpPr>
          <p:nvPr>
            <p:ph sz="half" idx="2"/>
          </p:nvPr>
        </p:nvSpPr>
        <p:spPr>
          <a:xfrm>
            <a:off x="61976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CB3671D-2CE8-44B4-BDE1-1C7B2EB68C53}"/>
              </a:ext>
            </a:extLst>
          </p:cNvPr>
          <p:cNvSpPr>
            <a:spLocks noGrp="1"/>
          </p:cNvSpPr>
          <p:nvPr>
            <p:ph type="dt" sz="half" idx="10"/>
          </p:nvPr>
        </p:nvSpPr>
        <p:spPr/>
        <p:txBody>
          <a:bodyPr/>
          <a:lstStyle/>
          <a:p>
            <a:fld id="{186A59A6-7D8A-42ED-8BFF-9A6223E2DB52}" type="datetimeFigureOut">
              <a:rPr lang="en-US" smtClean="0"/>
              <a:t>8/10/2021</a:t>
            </a:fld>
            <a:endParaRPr lang="en-US"/>
          </a:p>
        </p:txBody>
      </p:sp>
      <p:sp>
        <p:nvSpPr>
          <p:cNvPr id="6" name="Footer Placeholder 5">
            <a:extLst>
              <a:ext uri="{FF2B5EF4-FFF2-40B4-BE49-F238E27FC236}">
                <a16:creationId xmlns:a16="http://schemas.microsoft.com/office/drawing/2014/main" id="{0DBA793F-991C-4779-B4DE-568449A69E9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1E1726-6121-4C45-948F-55D46A2869E4}"/>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206047531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0B359-1653-48D2-B1E2-31A09AA0CFE6}"/>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AC38F80-BC10-499E-96DA-1AFA369370ED}"/>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E5DFBC9-576A-41F2-A5D3-5AF7EC86B6E1}"/>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CB5DA7F-AB98-4B76-9D70-253BC2E213F8}"/>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6A5053A-DD1A-400A-93E5-B094D4BBAC66}"/>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8870437-FB07-4903-ADE9-F56CA31BA99F}"/>
              </a:ext>
            </a:extLst>
          </p:cNvPr>
          <p:cNvSpPr>
            <a:spLocks noGrp="1"/>
          </p:cNvSpPr>
          <p:nvPr>
            <p:ph type="dt" sz="half" idx="10"/>
          </p:nvPr>
        </p:nvSpPr>
        <p:spPr/>
        <p:txBody>
          <a:bodyPr/>
          <a:lstStyle/>
          <a:p>
            <a:fld id="{186A59A6-7D8A-42ED-8BFF-9A6223E2DB52}" type="datetimeFigureOut">
              <a:rPr lang="en-US" smtClean="0"/>
              <a:t>8/10/2021</a:t>
            </a:fld>
            <a:endParaRPr lang="en-US"/>
          </a:p>
        </p:txBody>
      </p:sp>
      <p:sp>
        <p:nvSpPr>
          <p:cNvPr id="8" name="Footer Placeholder 7">
            <a:extLst>
              <a:ext uri="{FF2B5EF4-FFF2-40B4-BE49-F238E27FC236}">
                <a16:creationId xmlns:a16="http://schemas.microsoft.com/office/drawing/2014/main" id="{6589CEB9-0797-46AC-B5C5-3CFD38381DE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47154E3-B5F0-4A3C-9593-38D55B009855}"/>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301149022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27DC07-B3D6-4856-B59F-833C2E1B8FA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94D2227-7949-4334-AC01-C6D4EEBA87DA}"/>
              </a:ext>
            </a:extLst>
          </p:cNvPr>
          <p:cNvSpPr>
            <a:spLocks noGrp="1"/>
          </p:cNvSpPr>
          <p:nvPr>
            <p:ph type="dt" sz="half" idx="10"/>
          </p:nvPr>
        </p:nvSpPr>
        <p:spPr/>
        <p:txBody>
          <a:bodyPr/>
          <a:lstStyle/>
          <a:p>
            <a:fld id="{186A59A6-7D8A-42ED-8BFF-9A6223E2DB52}" type="datetimeFigureOut">
              <a:rPr lang="en-US" smtClean="0"/>
              <a:t>8/10/2021</a:t>
            </a:fld>
            <a:endParaRPr lang="en-US"/>
          </a:p>
        </p:txBody>
      </p:sp>
      <p:sp>
        <p:nvSpPr>
          <p:cNvPr id="4" name="Footer Placeholder 3">
            <a:extLst>
              <a:ext uri="{FF2B5EF4-FFF2-40B4-BE49-F238E27FC236}">
                <a16:creationId xmlns:a16="http://schemas.microsoft.com/office/drawing/2014/main" id="{D65F3158-8B56-4979-BECB-44E17B71A1A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A2B60D6-659A-4709-BBEF-AC9B963C1444}"/>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96152592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34D1DAE-077A-4799-BCE8-EEB5152F134C}"/>
              </a:ext>
            </a:extLst>
          </p:cNvPr>
          <p:cNvSpPr>
            <a:spLocks noGrp="1"/>
          </p:cNvSpPr>
          <p:nvPr>
            <p:ph type="dt" sz="half" idx="10"/>
          </p:nvPr>
        </p:nvSpPr>
        <p:spPr/>
        <p:txBody>
          <a:bodyPr/>
          <a:lstStyle/>
          <a:p>
            <a:fld id="{186A59A6-7D8A-42ED-8BFF-9A6223E2DB52}" type="datetimeFigureOut">
              <a:rPr lang="en-US" smtClean="0"/>
              <a:t>8/10/2021</a:t>
            </a:fld>
            <a:endParaRPr lang="en-US"/>
          </a:p>
        </p:txBody>
      </p:sp>
      <p:sp>
        <p:nvSpPr>
          <p:cNvPr id="3" name="Footer Placeholder 2">
            <a:extLst>
              <a:ext uri="{FF2B5EF4-FFF2-40B4-BE49-F238E27FC236}">
                <a16:creationId xmlns:a16="http://schemas.microsoft.com/office/drawing/2014/main" id="{0F52FC72-07F6-4016-A0AC-CB85B20073F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65C5B14-988D-4D04-9DCC-38DBA5B289DF}"/>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238543557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1B9A4-284F-4D92-B9AA-D011AD78947E}"/>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BC4FB95-38DE-4AB6-AFD0-CE16BB2BFC3B}"/>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27F5900-8AD4-4D27-8482-1571E658BF5E}"/>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596719-CA6D-4F04-B136-A8986C67DA6E}"/>
              </a:ext>
            </a:extLst>
          </p:cNvPr>
          <p:cNvSpPr>
            <a:spLocks noGrp="1"/>
          </p:cNvSpPr>
          <p:nvPr>
            <p:ph type="dt" sz="half" idx="10"/>
          </p:nvPr>
        </p:nvSpPr>
        <p:spPr/>
        <p:txBody>
          <a:bodyPr/>
          <a:lstStyle/>
          <a:p>
            <a:fld id="{186A59A6-7D8A-42ED-8BFF-9A6223E2DB52}" type="datetimeFigureOut">
              <a:rPr lang="en-US" smtClean="0"/>
              <a:t>8/10/2021</a:t>
            </a:fld>
            <a:endParaRPr lang="en-US"/>
          </a:p>
        </p:txBody>
      </p:sp>
      <p:sp>
        <p:nvSpPr>
          <p:cNvPr id="6" name="Footer Placeholder 5">
            <a:extLst>
              <a:ext uri="{FF2B5EF4-FFF2-40B4-BE49-F238E27FC236}">
                <a16:creationId xmlns:a16="http://schemas.microsoft.com/office/drawing/2014/main" id="{D3DB1C11-D3C3-4062-A639-ADBC7D19F19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9A6CE9-6380-4E9C-9A76-EA4ECEFB7E39}"/>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6517837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60E567-AEEE-4437-A39C-E9B617038A48}"/>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6A97910-D132-4A89-96CC-67BB7F4BEBC4}"/>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F582495-91B9-4239-8D35-1FB4903E66EB}"/>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FCD963F-3AEA-4669-9EB1-C10D62EFB8B9}"/>
              </a:ext>
            </a:extLst>
          </p:cNvPr>
          <p:cNvSpPr>
            <a:spLocks noGrp="1"/>
          </p:cNvSpPr>
          <p:nvPr>
            <p:ph type="dt" sz="half" idx="10"/>
          </p:nvPr>
        </p:nvSpPr>
        <p:spPr/>
        <p:txBody>
          <a:bodyPr/>
          <a:lstStyle/>
          <a:p>
            <a:fld id="{186A59A6-7D8A-42ED-8BFF-9A6223E2DB52}" type="datetimeFigureOut">
              <a:rPr lang="en-US" smtClean="0"/>
              <a:t>8/10/2021</a:t>
            </a:fld>
            <a:endParaRPr lang="en-US"/>
          </a:p>
        </p:txBody>
      </p:sp>
      <p:sp>
        <p:nvSpPr>
          <p:cNvPr id="6" name="Footer Placeholder 5">
            <a:extLst>
              <a:ext uri="{FF2B5EF4-FFF2-40B4-BE49-F238E27FC236}">
                <a16:creationId xmlns:a16="http://schemas.microsoft.com/office/drawing/2014/main" id="{3D95103E-056D-4C34-8CF8-7E5B1872ECB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2242A9-BA6B-4E20-A842-24A8832FAB9D}"/>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170564786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7D6377-B3BD-4735-8990-049594A324A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21A72B5-6326-48F6-AA88-496477205AD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D354E4-3A4A-43D3-83D1-0D35BE0827DC}"/>
              </a:ext>
            </a:extLst>
          </p:cNvPr>
          <p:cNvSpPr>
            <a:spLocks noGrp="1"/>
          </p:cNvSpPr>
          <p:nvPr>
            <p:ph type="dt" sz="half" idx="10"/>
          </p:nvPr>
        </p:nvSpPr>
        <p:spPr/>
        <p:txBody>
          <a:bodyPr/>
          <a:lstStyle/>
          <a:p>
            <a:fld id="{186A59A6-7D8A-42ED-8BFF-9A6223E2DB52}" type="datetimeFigureOut">
              <a:rPr lang="en-US" smtClean="0"/>
              <a:t>8/10/2021</a:t>
            </a:fld>
            <a:endParaRPr lang="en-US"/>
          </a:p>
        </p:txBody>
      </p:sp>
      <p:sp>
        <p:nvSpPr>
          <p:cNvPr id="5" name="Footer Placeholder 4">
            <a:extLst>
              <a:ext uri="{FF2B5EF4-FFF2-40B4-BE49-F238E27FC236}">
                <a16:creationId xmlns:a16="http://schemas.microsoft.com/office/drawing/2014/main" id="{B75FF39F-E697-4049-9D41-9B08EF23A8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2DB606-9E9A-4EF2-9666-7FD53D90C7E9}"/>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121407770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CCF0E4C-B3B7-4A76-9D2D-A1411BF5BE00}"/>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19F90CE-DD6A-4B1C-A139-3A9932FBAB9A}"/>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C21FBC-BB70-4C3F-8CAB-98F8E05D6CBA}"/>
              </a:ext>
            </a:extLst>
          </p:cNvPr>
          <p:cNvSpPr>
            <a:spLocks noGrp="1"/>
          </p:cNvSpPr>
          <p:nvPr>
            <p:ph type="dt" sz="half" idx="10"/>
          </p:nvPr>
        </p:nvSpPr>
        <p:spPr/>
        <p:txBody>
          <a:bodyPr/>
          <a:lstStyle/>
          <a:p>
            <a:fld id="{186A59A6-7D8A-42ED-8BFF-9A6223E2DB52}" type="datetimeFigureOut">
              <a:rPr lang="en-US" smtClean="0"/>
              <a:t>8/10/2021</a:t>
            </a:fld>
            <a:endParaRPr lang="en-US"/>
          </a:p>
        </p:txBody>
      </p:sp>
      <p:sp>
        <p:nvSpPr>
          <p:cNvPr id="5" name="Footer Placeholder 4">
            <a:extLst>
              <a:ext uri="{FF2B5EF4-FFF2-40B4-BE49-F238E27FC236}">
                <a16:creationId xmlns:a16="http://schemas.microsoft.com/office/drawing/2014/main" id="{E6E427FC-B4CC-475F-A308-21063C6E41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6D5FD8-805E-4F87-86F7-F92C4792E8B9}"/>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13905665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6_Two Column Text Layout">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F384717-39C3-4AC7-9EA1-C3EA1A638B65}"/>
              </a:ext>
            </a:extLst>
          </p:cNvPr>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3" name="Text Placeholder 42">
            <a:extLst>
              <a:ext uri="{FF2B5EF4-FFF2-40B4-BE49-F238E27FC236}">
                <a16:creationId xmlns:a16="http://schemas.microsoft.com/office/drawing/2014/main" id="{6D6C4B20-F952-4A3C-AB73-2A06B8C3F696}"/>
              </a:ext>
            </a:extLst>
          </p:cNvPr>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mj-lt"/>
              </a:defRPr>
            </a:lvl1pPr>
          </a:lstStyle>
          <a:p>
            <a:pPr lvl="0"/>
            <a:r>
              <a:rPr lang="en-US" noProof="0"/>
              <a:t>Click to edit headline</a:t>
            </a:r>
          </a:p>
        </p:txBody>
      </p:sp>
      <p:sp>
        <p:nvSpPr>
          <p:cNvPr id="6" name="Text Placeholder 3">
            <a:extLst>
              <a:ext uri="{FF2B5EF4-FFF2-40B4-BE49-F238E27FC236}">
                <a16:creationId xmlns:a16="http://schemas.microsoft.com/office/drawing/2014/main" id="{D48EFACD-CEB2-4692-815C-86D19FBB4A40}"/>
              </a:ext>
            </a:extLst>
          </p:cNvPr>
          <p:cNvSpPr>
            <a:spLocks noGrp="1"/>
          </p:cNvSpPr>
          <p:nvPr>
            <p:ph type="body" sz="quarter" idx="12"/>
          </p:nvPr>
        </p:nvSpPr>
        <p:spPr>
          <a:xfrm>
            <a:off x="556800" y="1440000"/>
            <a:ext cx="53472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mn-lt"/>
              </a:defRPr>
            </a:lvl1pPr>
            <a:lvl2pPr marL="307192" indent="0">
              <a:spcBef>
                <a:spcPts val="0"/>
              </a:spcBef>
              <a:spcAft>
                <a:spcPts val="800"/>
              </a:spcAft>
              <a:buNone/>
              <a:defRPr sz="1867">
                <a:solidFill>
                  <a:schemeClr val="tx2"/>
                </a:solidFill>
                <a:latin typeface="+mn-lt"/>
              </a:defRPr>
            </a:lvl2pPr>
            <a:lvl3pPr marL="616785" indent="0">
              <a:spcBef>
                <a:spcPts val="0"/>
              </a:spcBef>
              <a:spcAft>
                <a:spcPts val="800"/>
              </a:spcAft>
              <a:buNone/>
              <a:defRPr sz="1600">
                <a:solidFill>
                  <a:schemeClr val="tx2"/>
                </a:solidFill>
                <a:latin typeface="+mn-lt"/>
              </a:defRPr>
            </a:lvl3pPr>
            <a:lvl4pPr marL="923977" indent="0">
              <a:spcBef>
                <a:spcPts val="0"/>
              </a:spcBef>
              <a:spcAft>
                <a:spcPts val="800"/>
              </a:spcAft>
              <a:buNone/>
              <a:defRPr sz="1333">
                <a:solidFill>
                  <a:schemeClr val="tx2"/>
                </a:solidFill>
                <a:latin typeface="+mn-lt"/>
              </a:defRPr>
            </a:lvl4pPr>
            <a:lvl5pPr marL="1231169" indent="0">
              <a:spcBef>
                <a:spcPts val="0"/>
              </a:spcBef>
              <a:spcAft>
                <a:spcPts val="800"/>
              </a:spcAft>
              <a:buFont typeface="Arial" panose="020B0604020202020204" pitchFamily="34" charset="0"/>
              <a:buNone/>
              <a:defRPr sz="1067">
                <a:solidFill>
                  <a:schemeClr val="tx2"/>
                </a:solidFill>
                <a:latin typeface="+mn-lt"/>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Text Placeholder 3">
            <a:extLst>
              <a:ext uri="{FF2B5EF4-FFF2-40B4-BE49-F238E27FC236}">
                <a16:creationId xmlns:a16="http://schemas.microsoft.com/office/drawing/2014/main" id="{3CBCB907-9E7B-4CB2-B9DE-4FC3076D2A87}"/>
              </a:ext>
            </a:extLst>
          </p:cNvPr>
          <p:cNvSpPr>
            <a:spLocks noGrp="1"/>
          </p:cNvSpPr>
          <p:nvPr>
            <p:ph type="body" sz="quarter" idx="13"/>
          </p:nvPr>
        </p:nvSpPr>
        <p:spPr>
          <a:xfrm>
            <a:off x="6288000" y="1440000"/>
            <a:ext cx="53472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mn-lt"/>
              </a:defRPr>
            </a:lvl1pPr>
            <a:lvl2pPr marL="307192" indent="0">
              <a:spcBef>
                <a:spcPts val="0"/>
              </a:spcBef>
              <a:spcAft>
                <a:spcPts val="800"/>
              </a:spcAft>
              <a:buNone/>
              <a:defRPr sz="1867">
                <a:solidFill>
                  <a:schemeClr val="tx2"/>
                </a:solidFill>
                <a:latin typeface="+mn-lt"/>
              </a:defRPr>
            </a:lvl2pPr>
            <a:lvl3pPr marL="616785" indent="0">
              <a:spcBef>
                <a:spcPts val="0"/>
              </a:spcBef>
              <a:spcAft>
                <a:spcPts val="800"/>
              </a:spcAft>
              <a:buNone/>
              <a:defRPr sz="1600">
                <a:solidFill>
                  <a:schemeClr val="tx2"/>
                </a:solidFill>
                <a:latin typeface="+mn-lt"/>
              </a:defRPr>
            </a:lvl3pPr>
            <a:lvl4pPr marL="923977" indent="0">
              <a:spcBef>
                <a:spcPts val="0"/>
              </a:spcBef>
              <a:spcAft>
                <a:spcPts val="800"/>
              </a:spcAft>
              <a:buNone/>
              <a:defRPr sz="1333">
                <a:solidFill>
                  <a:schemeClr val="tx2"/>
                </a:solidFill>
                <a:latin typeface="+mn-lt"/>
              </a:defRPr>
            </a:lvl4pPr>
            <a:lvl5pPr marL="1231169" indent="0">
              <a:spcBef>
                <a:spcPts val="0"/>
              </a:spcBef>
              <a:spcAft>
                <a:spcPts val="800"/>
              </a:spcAft>
              <a:buFont typeface="Arial" panose="020B0604020202020204" pitchFamily="34" charset="0"/>
              <a:buNone/>
              <a:defRPr sz="1067">
                <a:solidFill>
                  <a:schemeClr val="tx2"/>
                </a:solidFill>
                <a:latin typeface="+mn-lt"/>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1E14DFDF-6038-42CF-9F88-F60BDA6A7F2B}"/>
              </a:ext>
            </a:extLst>
          </p:cNvPr>
          <p:cNvSpPr>
            <a:spLocks noGrp="1"/>
          </p:cNvSpPr>
          <p:nvPr>
            <p:ph type="ftr" sz="quarter" idx="14"/>
          </p:nvPr>
        </p:nvSpPr>
        <p:spPr/>
        <p:txBody>
          <a:bodyPr/>
          <a:lstStyle/>
          <a:p>
            <a:r>
              <a:rPr lang="en-GB"/>
              <a:t>&lt;Document ID: change ID in footer or remove&gt; &lt;Change information classification in footer&gt;</a:t>
            </a:r>
            <a:endParaRPr lang="en-US"/>
          </a:p>
        </p:txBody>
      </p:sp>
    </p:spTree>
    <p:extLst>
      <p:ext uri="{BB962C8B-B14F-4D97-AF65-F5344CB8AC3E}">
        <p14:creationId xmlns:p14="http://schemas.microsoft.com/office/powerpoint/2010/main" val="38282108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276F11-0B99-4E85-9CC0-419D8A6E8EA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9C7B241-8AFA-4620-BDAF-1CC07835839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2779F6D-2709-455B-83DC-C06E5953CDAA}"/>
              </a:ext>
            </a:extLst>
          </p:cNvPr>
          <p:cNvSpPr>
            <a:spLocks noGrp="1"/>
          </p:cNvSpPr>
          <p:nvPr>
            <p:ph type="dt" sz="half" idx="10"/>
          </p:nvPr>
        </p:nvSpPr>
        <p:spPr/>
        <p:txBody>
          <a:bodyPr/>
          <a:lstStyle/>
          <a:p>
            <a:fld id="{C6748C86-030F-4F43-A478-D12E6AEFF8D3}" type="datetimeFigureOut">
              <a:rPr lang="en-US" smtClean="0"/>
              <a:t>8/10/2021</a:t>
            </a:fld>
            <a:endParaRPr lang="en-US"/>
          </a:p>
        </p:txBody>
      </p:sp>
      <p:sp>
        <p:nvSpPr>
          <p:cNvPr id="5" name="Footer Placeholder 4">
            <a:extLst>
              <a:ext uri="{FF2B5EF4-FFF2-40B4-BE49-F238E27FC236}">
                <a16:creationId xmlns:a16="http://schemas.microsoft.com/office/drawing/2014/main" id="{C58CF677-5F9D-4AD1-81F1-E26E348EA2F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AF995A8-6237-455C-A6DB-7B69F45FA2ED}"/>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641346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50D0F-C7CC-4BF9-A054-22397518049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D84F9BA-1EB5-46B1-9BE5-09E82FC8B803}"/>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B53B1E6-4C96-4CB7-826D-8FCB63D8F0A2}"/>
              </a:ext>
            </a:extLst>
          </p:cNvPr>
          <p:cNvSpPr>
            <a:spLocks noGrp="1"/>
          </p:cNvSpPr>
          <p:nvPr>
            <p:ph type="dt" sz="half" idx="10"/>
          </p:nvPr>
        </p:nvSpPr>
        <p:spPr/>
        <p:txBody>
          <a:bodyPr/>
          <a:lstStyle/>
          <a:p>
            <a:fld id="{C6748C86-030F-4F43-A478-D12E6AEFF8D3}" type="datetimeFigureOut">
              <a:rPr lang="en-US" smtClean="0"/>
              <a:t>8/10/2021</a:t>
            </a:fld>
            <a:endParaRPr lang="en-US" dirty="0"/>
          </a:p>
        </p:txBody>
      </p:sp>
      <p:sp>
        <p:nvSpPr>
          <p:cNvPr id="5" name="Footer Placeholder 4">
            <a:extLst>
              <a:ext uri="{FF2B5EF4-FFF2-40B4-BE49-F238E27FC236}">
                <a16:creationId xmlns:a16="http://schemas.microsoft.com/office/drawing/2014/main" id="{016B7220-B5A7-4C21-BC64-FB79529F148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114070C-EAA9-4214-9EA6-9DF42DFE0ED6}"/>
              </a:ext>
            </a:extLst>
          </p:cNvPr>
          <p:cNvSpPr>
            <a:spLocks noGrp="1"/>
          </p:cNvSpPr>
          <p:nvPr>
            <p:ph type="sldNum" sz="quarter" idx="12"/>
          </p:nvPr>
        </p:nvSpPr>
        <p:spPr/>
        <p:txBody>
          <a:bodyPr/>
          <a:lstStyle/>
          <a:p>
            <a:fld id="{3BDDDCE0-C031-4745-ABD7-2112096DCCD6}" type="slidenum">
              <a:rPr lang="en-US" smtClean="0"/>
              <a:t>‹#›</a:t>
            </a:fld>
            <a:endParaRPr lang="en-US" dirty="0"/>
          </a:p>
        </p:txBody>
      </p:sp>
    </p:spTree>
    <p:extLst>
      <p:ext uri="{BB962C8B-B14F-4D97-AF65-F5344CB8AC3E}">
        <p14:creationId xmlns:p14="http://schemas.microsoft.com/office/powerpoint/2010/main" val="31220574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2D5E59-8A81-40E6-980F-36BC0B9AD9DC}"/>
              </a:ext>
            </a:extLst>
          </p:cNvPr>
          <p:cNvSpPr>
            <a:spLocks noGrp="1"/>
          </p:cNvSpPr>
          <p:nvPr>
            <p:ph type="title"/>
          </p:nvPr>
        </p:nvSpPr>
        <p:spPr>
          <a:xfrm>
            <a:off x="831851" y="1709739"/>
            <a:ext cx="10515600" cy="2852737"/>
          </a:xfrm>
        </p:spPr>
        <p:txBody>
          <a:bodyPr anchor="b"/>
          <a:lstStyle>
            <a:lvl1pPr>
              <a:defRPr sz="6000"/>
            </a:lvl1pPr>
          </a:lstStyle>
          <a:p>
            <a:r>
              <a:rPr lang="en-US" dirty="0"/>
              <a:t>Click to edit Master title style</a:t>
            </a:r>
          </a:p>
        </p:txBody>
      </p:sp>
      <p:sp>
        <p:nvSpPr>
          <p:cNvPr id="3" name="Text Placeholder 2">
            <a:extLst>
              <a:ext uri="{FF2B5EF4-FFF2-40B4-BE49-F238E27FC236}">
                <a16:creationId xmlns:a16="http://schemas.microsoft.com/office/drawing/2014/main" id="{A31EFFF8-02B9-4252-9A70-0103904316EF}"/>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F12103E-3779-4835-9FC7-AE5229360DD7}"/>
              </a:ext>
            </a:extLst>
          </p:cNvPr>
          <p:cNvSpPr>
            <a:spLocks noGrp="1"/>
          </p:cNvSpPr>
          <p:nvPr>
            <p:ph type="dt" sz="half" idx="10"/>
          </p:nvPr>
        </p:nvSpPr>
        <p:spPr/>
        <p:txBody>
          <a:bodyPr/>
          <a:lstStyle/>
          <a:p>
            <a:fld id="{C6748C86-030F-4F43-A478-D12E6AEFF8D3}" type="datetimeFigureOut">
              <a:rPr lang="en-US" smtClean="0"/>
              <a:t>8/10/2021</a:t>
            </a:fld>
            <a:endParaRPr lang="en-US" dirty="0"/>
          </a:p>
        </p:txBody>
      </p:sp>
      <p:sp>
        <p:nvSpPr>
          <p:cNvPr id="5" name="Footer Placeholder 4">
            <a:extLst>
              <a:ext uri="{FF2B5EF4-FFF2-40B4-BE49-F238E27FC236}">
                <a16:creationId xmlns:a16="http://schemas.microsoft.com/office/drawing/2014/main" id="{692ABDF6-4AE9-4D22-8F0C-12C44083A75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877A0DA-85F4-470A-868E-BCAC50B86F5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13490292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0E9D5-9DD1-4E42-8AF3-4064CDAD9506}"/>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3BFE509-5964-4B37-A2E3-8B21F2D3D633}"/>
              </a:ext>
            </a:extLst>
          </p:cNvPr>
          <p:cNvSpPr>
            <a:spLocks noGrp="1"/>
          </p:cNvSpPr>
          <p:nvPr>
            <p:ph sz="half" idx="1"/>
          </p:nvPr>
        </p:nvSpPr>
        <p:spPr>
          <a:xfrm>
            <a:off x="838200" y="1825625"/>
            <a:ext cx="51562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E310A551-FAAE-4903-A7A0-F1CBBBA28F82}"/>
              </a:ext>
            </a:extLst>
          </p:cNvPr>
          <p:cNvSpPr>
            <a:spLocks noGrp="1"/>
          </p:cNvSpPr>
          <p:nvPr>
            <p:ph sz="half" idx="2"/>
          </p:nvPr>
        </p:nvSpPr>
        <p:spPr>
          <a:xfrm>
            <a:off x="6197600" y="1825625"/>
            <a:ext cx="51562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22B8E082-6B4D-4B29-AF4E-C69C2A2C09CD}"/>
              </a:ext>
            </a:extLst>
          </p:cNvPr>
          <p:cNvSpPr>
            <a:spLocks noGrp="1"/>
          </p:cNvSpPr>
          <p:nvPr>
            <p:ph type="dt" sz="half" idx="10"/>
          </p:nvPr>
        </p:nvSpPr>
        <p:spPr/>
        <p:txBody>
          <a:bodyPr/>
          <a:lstStyle/>
          <a:p>
            <a:fld id="{C6748C86-030F-4F43-A478-D12E6AEFF8D3}" type="datetimeFigureOut">
              <a:rPr lang="en-US" smtClean="0"/>
              <a:t>8/10/2021</a:t>
            </a:fld>
            <a:endParaRPr lang="en-US"/>
          </a:p>
        </p:txBody>
      </p:sp>
      <p:sp>
        <p:nvSpPr>
          <p:cNvPr id="6" name="Footer Placeholder 5">
            <a:extLst>
              <a:ext uri="{FF2B5EF4-FFF2-40B4-BE49-F238E27FC236}">
                <a16:creationId xmlns:a16="http://schemas.microsoft.com/office/drawing/2014/main" id="{48469544-68A6-4CCC-AD54-CFC160618A9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BA44E05-5BDD-4130-8D88-12682FBC21D3}"/>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8616039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5.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76463" y="6533833"/>
            <a:ext cx="8225367" cy="215444"/>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a:p>
        </p:txBody>
      </p:sp>
      <p:sp>
        <p:nvSpPr>
          <p:cNvPr id="1027"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8" name="Text Placeholder 2"/>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925476" y="6454459"/>
            <a:ext cx="7297560" cy="403541"/>
          </a:xfrm>
          <a:prstGeom prst="rect">
            <a:avLst/>
          </a:prstGeom>
          <a:noFill/>
        </p:spPr>
        <p:txBody>
          <a:bodyPr anchor="ctr">
            <a:norm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SA2#146E</a:t>
            </a:r>
            <a:r>
              <a:rPr lang="en-US" altLang="de-DE" sz="1200" dirty="0">
                <a:solidFill>
                  <a:schemeClr val="bg1"/>
                </a:solidFill>
              </a:rPr>
              <a:t> (e-meeting), August 16 – 27, 2021</a:t>
            </a:r>
          </a:p>
        </p:txBody>
      </p:sp>
      <p:sp>
        <p:nvSpPr>
          <p:cNvPr id="12" name="Oval 11"/>
          <p:cNvSpPr/>
          <p:nvPr userDrawn="1"/>
        </p:nvSpPr>
        <p:spPr bwMode="auto">
          <a:xfrm>
            <a:off x="11091334" y="645445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sz="1000" b="1" smtClean="0"/>
              <a:pPr algn="ctr">
                <a:defRPr/>
              </a:pPr>
              <a:t>‹#›</a:t>
            </a:fld>
            <a:endParaRPr lang="en-GB" altLang="en-US" sz="1000" b="1" dirty="0"/>
          </a:p>
          <a:p>
            <a:pPr>
              <a:defRPr/>
            </a:pPr>
            <a:endParaRPr lang="en-GB" altLang="en-US" sz="1000" dirty="0"/>
          </a:p>
        </p:txBody>
      </p:sp>
      <p:sp>
        <p:nvSpPr>
          <p:cNvPr id="1031" name="Rectangle 15"/>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a:solidFill>
                  <a:schemeClr val="bg1"/>
                </a:solidFill>
              </a:rPr>
              <a:t>© 3GPP 2012</a:t>
            </a:r>
            <a:endParaRPr lang="en-GB" altLang="en-US" sz="1000"/>
          </a:p>
        </p:txBody>
      </p:sp>
      <p:sp>
        <p:nvSpPr>
          <p:cNvPr id="1032" name="Rectangle 16"/>
          <p:cNvSpPr>
            <a:spLocks noChangeArrowheads="1"/>
          </p:cNvSpPr>
          <p:nvPr userDrawn="1"/>
        </p:nvSpPr>
        <p:spPr bwMode="auto">
          <a:xfrm>
            <a:off x="9918701" y="6533833"/>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t>© 3GPP 2021</a:t>
            </a:r>
          </a:p>
        </p:txBody>
      </p:sp>
      <p:pic>
        <p:nvPicPr>
          <p:cNvPr id="1033" name="Picture 10" descr="3GPP_TM_RD.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661227" y="26986"/>
            <a:ext cx="1342813"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71" r:id="rId4"/>
    <p:sldLayoutId id="2147483821" r:id="rId5"/>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C811FE6-D3DF-4315-ACAA-3E3CC20E6CCE}"/>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9C4C48E5-00D9-4325-B199-EA4DCC015D7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EBA84601-1F95-438A-9FB4-A9AC750E4820}"/>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748C86-030F-4F43-A478-D12E6AEFF8D3}" type="datetimeFigureOut">
              <a:rPr lang="en-US" smtClean="0"/>
              <a:pPr/>
              <a:t>8/10/2021</a:t>
            </a:fld>
            <a:endParaRPr lang="en-US" dirty="0"/>
          </a:p>
        </p:txBody>
      </p:sp>
      <p:sp>
        <p:nvSpPr>
          <p:cNvPr id="5" name="Footer Placeholder 4">
            <a:extLst>
              <a:ext uri="{FF2B5EF4-FFF2-40B4-BE49-F238E27FC236}">
                <a16:creationId xmlns:a16="http://schemas.microsoft.com/office/drawing/2014/main" id="{7141AEA2-8304-4EB9-B459-2EBBFD9ADF13}"/>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D5263B77-7D1D-49CC-B8D2-002838112336}"/>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DDDCE0-C031-4745-ABD7-2112096DCCD6}" type="slidenum">
              <a:rPr lang="en-US" smtClean="0"/>
              <a:t>‹#›</a:t>
            </a:fld>
            <a:endParaRPr lang="en-US"/>
          </a:p>
        </p:txBody>
      </p:sp>
    </p:spTree>
    <p:extLst>
      <p:ext uri="{BB962C8B-B14F-4D97-AF65-F5344CB8AC3E}">
        <p14:creationId xmlns:p14="http://schemas.microsoft.com/office/powerpoint/2010/main" val="3217817491"/>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6499BDA-7A1E-4662-89E4-86AF727D8727}"/>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AAD9EB5-2FAE-433E-8916-00D5391EA56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704BF5-F7AF-4CF3-BAF8-B1F77EDFDA5D}"/>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CA202C-DF3B-4AF6-A4EB-1CACB965A9D2}" type="datetimeFigureOut">
              <a:rPr lang="en-US" smtClean="0"/>
              <a:t>8/10/2021</a:t>
            </a:fld>
            <a:endParaRPr lang="en-US"/>
          </a:p>
        </p:txBody>
      </p:sp>
      <p:sp>
        <p:nvSpPr>
          <p:cNvPr id="5" name="Footer Placeholder 4">
            <a:extLst>
              <a:ext uri="{FF2B5EF4-FFF2-40B4-BE49-F238E27FC236}">
                <a16:creationId xmlns:a16="http://schemas.microsoft.com/office/drawing/2014/main" id="{AB286779-4A68-48A3-A98D-0D85A44C0BD8}"/>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79EFB7B-396F-4D53-A5CF-8B7721FD44AA}"/>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549158-77BA-47EF-8C41-D6084643CAC6}" type="slidenum">
              <a:rPr lang="en-US" smtClean="0"/>
              <a:t>‹#›</a:t>
            </a:fld>
            <a:endParaRPr lang="en-US"/>
          </a:p>
        </p:txBody>
      </p:sp>
    </p:spTree>
    <p:extLst>
      <p:ext uri="{BB962C8B-B14F-4D97-AF65-F5344CB8AC3E}">
        <p14:creationId xmlns:p14="http://schemas.microsoft.com/office/powerpoint/2010/main" val="2903804183"/>
      </p:ext>
    </p:extLst>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 id="2147483804" r:id="rId8"/>
    <p:sldLayoutId id="2147483805" r:id="rId9"/>
    <p:sldLayoutId id="2147483806" r:id="rId10"/>
    <p:sldLayoutId id="21474838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5EE7E6B-2100-4CB2-8DAF-68EB9E6FE353}"/>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06F0D49-74B4-4263-94E4-A9C5CD9DBF0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F0D2AEA-D9C5-420B-B209-498F6FD68B7F}"/>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1CA75F-C908-41C9-A4F8-D4DF6DE72F0C}" type="datetimeFigureOut">
              <a:rPr lang="en-US" smtClean="0"/>
              <a:t>8/10/2021</a:t>
            </a:fld>
            <a:endParaRPr lang="en-US"/>
          </a:p>
        </p:txBody>
      </p:sp>
      <p:sp>
        <p:nvSpPr>
          <p:cNvPr id="5" name="Footer Placeholder 4">
            <a:extLst>
              <a:ext uri="{FF2B5EF4-FFF2-40B4-BE49-F238E27FC236}">
                <a16:creationId xmlns:a16="http://schemas.microsoft.com/office/drawing/2014/main" id="{54E5F8A4-9A89-4F54-8623-E083D887603F}"/>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E686C79-342A-4AFE-8262-70BA082D6542}"/>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FC8E38-B364-4556-8D74-7CEE48C00BD5}" type="slidenum">
              <a:rPr lang="en-US" smtClean="0"/>
              <a:t>‹#›</a:t>
            </a:fld>
            <a:endParaRPr lang="en-US"/>
          </a:p>
        </p:txBody>
      </p:sp>
    </p:spTree>
    <p:extLst>
      <p:ext uri="{BB962C8B-B14F-4D97-AF65-F5344CB8AC3E}">
        <p14:creationId xmlns:p14="http://schemas.microsoft.com/office/powerpoint/2010/main" val="942337192"/>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3D5B7E3-255C-4BA2-A29E-10E97B3A6E04}"/>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AD498D9-3964-45ED-9D43-CBE74F5A855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2309E91-89F8-4D94-91E9-BB533E0484A8}"/>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6A59A6-7D8A-42ED-8BFF-9A6223E2DB52}" type="datetimeFigureOut">
              <a:rPr lang="en-US" smtClean="0"/>
              <a:t>8/10/2021</a:t>
            </a:fld>
            <a:endParaRPr lang="en-US"/>
          </a:p>
        </p:txBody>
      </p:sp>
      <p:sp>
        <p:nvSpPr>
          <p:cNvPr id="5" name="Footer Placeholder 4">
            <a:extLst>
              <a:ext uri="{FF2B5EF4-FFF2-40B4-BE49-F238E27FC236}">
                <a16:creationId xmlns:a16="http://schemas.microsoft.com/office/drawing/2014/main" id="{1C6866E6-AB09-49E4-AE6C-7BE740EA5258}"/>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DE3E76B-1E9D-40F8-A618-12F41CE3BD62}"/>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897966-1049-43E8-8521-41C9D4D765C9}" type="slidenum">
              <a:rPr lang="en-US" smtClean="0"/>
              <a:t>‹#›</a:t>
            </a:fld>
            <a:endParaRPr lang="en-US"/>
          </a:p>
        </p:txBody>
      </p:sp>
    </p:spTree>
    <p:extLst>
      <p:ext uri="{BB962C8B-B14F-4D97-AF65-F5344CB8AC3E}">
        <p14:creationId xmlns:p14="http://schemas.microsoft.com/office/powerpoint/2010/main" val="4289985835"/>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1918447" y="1882492"/>
            <a:ext cx="6974542" cy="1810967"/>
          </a:xfrm>
        </p:spPr>
        <p:txBody>
          <a:bodyPr/>
          <a:lstStyle/>
          <a:p>
            <a:pPr marL="0" indent="0" eaLnBrk="1" hangingPunct="1">
              <a:lnSpc>
                <a:spcPct val="110000"/>
              </a:lnSpc>
              <a:spcBef>
                <a:spcPts val="0"/>
              </a:spcBef>
              <a:buNone/>
            </a:pPr>
            <a:r>
              <a:rPr lang="en-US" sz="3200" b="1" dirty="0"/>
              <a:t>How to handle associated QoS flows for individual fallback in policy control</a:t>
            </a:r>
            <a:br>
              <a:rPr lang="en-GB" sz="2400" b="1" dirty="0"/>
            </a:br>
            <a:br>
              <a:rPr lang="en-US" dirty="0"/>
            </a:br>
            <a:r>
              <a:rPr lang="en-US" dirty="0"/>
              <a:t>	</a:t>
            </a:r>
            <a:r>
              <a:rPr lang="en-US" sz="2400" dirty="0"/>
              <a:t>- For discussion</a:t>
            </a:r>
            <a:endParaRPr lang="fr-FR" altLang="de-DE" sz="1400" dirty="0">
              <a:effectLst>
                <a:outerShdw blurRad="38100" dist="38100" dir="2700000" algn="tl">
                  <a:srgbClr val="000000">
                    <a:alpha val="43137"/>
                  </a:srgbClr>
                </a:outerShdw>
              </a:effectLst>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7605AA9A-59C2-438D-8DC3-5263904039D8}"/>
              </a:ext>
            </a:extLst>
          </p:cNvPr>
          <p:cNvSpPr>
            <a:spLocks noGrp="1"/>
          </p:cNvSpPr>
          <p:nvPr>
            <p:ph type="body" sz="quarter" idx="12"/>
          </p:nvPr>
        </p:nvSpPr>
        <p:spPr>
          <a:xfrm>
            <a:off x="556799" y="1206034"/>
            <a:ext cx="9825797" cy="5144890"/>
          </a:xfrm>
        </p:spPr>
        <p:txBody>
          <a:bodyPr vert="horz" wrap="square" lIns="0" tIns="0" rIns="0" bIns="0" numCol="1" anchor="t" anchorCtr="0" compatLnSpc="1">
            <a:prstTxWarp prst="textNoShape">
              <a:avLst/>
            </a:prstTxWarp>
            <a:normAutofit lnSpcReduction="10000"/>
          </a:bodyPr>
          <a:lstStyle/>
          <a:p>
            <a:pPr marL="380990" indent="-380990">
              <a:buChar char="•"/>
            </a:pPr>
            <a:r>
              <a:rPr lang="en-US" dirty="0">
                <a:ea typeface="+mn-lt"/>
                <a:cs typeface="+mn-lt"/>
              </a:rPr>
              <a:t>At the time when the UE joins, QoS flows associated to the multicast session will be added by the SMF to the unicast PDU session and marked as being associated with the multicast session in preparation to a fallback to individual delivery.</a:t>
            </a:r>
          </a:p>
          <a:p>
            <a:pPr marL="380990" indent="-380990">
              <a:buChar char="•"/>
            </a:pPr>
            <a:r>
              <a:rPr lang="en-US" dirty="0">
                <a:ea typeface="+mn-lt"/>
                <a:cs typeface="+mn-lt"/>
              </a:rPr>
              <a:t>The SMF obtains the information about the QoS flows for multicast from the MB-SMF.</a:t>
            </a:r>
          </a:p>
          <a:p>
            <a:pPr marL="380990" indent="-380990">
              <a:buChar char="•"/>
            </a:pPr>
            <a:r>
              <a:rPr lang="en-US" dirty="0">
                <a:ea typeface="+mn-lt"/>
                <a:cs typeface="+mn-lt"/>
              </a:rPr>
              <a:t>Other QoS flows are determined by the SMF based on Policy Rules supplied by the PCF</a:t>
            </a:r>
          </a:p>
          <a:p>
            <a:pPr marL="380990" indent="-380990">
              <a:buChar char="•"/>
            </a:pPr>
            <a:r>
              <a:rPr lang="en-US" dirty="0"/>
              <a:t>QoS flows contain QoS rules with Packet filters and priorities and QFIs that need to be harmonized and decided upon based on policies. Associated QoS flows should be kept separate from QoS flows where radio resources are always reserved. Thus, special 5QIs not used for the PDU session may need to be allocated. This conflicts with existing QoS flow binding procedures in TS 23.503.</a:t>
            </a:r>
          </a:p>
          <a:p>
            <a:pPr marL="380990" indent="-380990">
              <a:buChar char="•"/>
            </a:pPr>
            <a:r>
              <a:rPr lang="en-US" dirty="0"/>
              <a:t>Total available bandwidth also needs to be considered</a:t>
            </a:r>
          </a:p>
          <a:p>
            <a:pPr marL="380990" indent="-380990">
              <a:buFont typeface="Arial" panose="020B0604020202020204" pitchFamily="34" charset="0"/>
              <a:buChar char="•"/>
            </a:pPr>
            <a:r>
              <a:rPr lang="en-US" dirty="0"/>
              <a:t>Policy control should be able decide which services the user can obtain simultaneously</a:t>
            </a:r>
          </a:p>
          <a:p>
            <a:pPr marL="380990" indent="-380990">
              <a:buChar char="•"/>
            </a:pPr>
            <a:endParaRPr lang="en-US" dirty="0"/>
          </a:p>
          <a:p>
            <a:pPr marL="380990" indent="-380990">
              <a:buChar char="•"/>
            </a:pPr>
            <a:endParaRPr lang="en-US" dirty="0"/>
          </a:p>
          <a:p>
            <a:pPr marL="380990" indent="-380990">
              <a:buChar char="•"/>
            </a:pPr>
            <a:endParaRPr lang="en-US" dirty="0"/>
          </a:p>
        </p:txBody>
      </p:sp>
      <p:sp>
        <p:nvSpPr>
          <p:cNvPr id="7" name="Rectangle 2">
            <a:extLst>
              <a:ext uri="{FF2B5EF4-FFF2-40B4-BE49-F238E27FC236}">
                <a16:creationId xmlns:a16="http://schemas.microsoft.com/office/drawing/2014/main" id="{9BF06F4C-604D-4BA7-96EB-BC94F44853E7}"/>
              </a:ext>
            </a:extLst>
          </p:cNvPr>
          <p:cNvSpPr>
            <a:spLocks noChangeArrowheads="1"/>
          </p:cNvSpPr>
          <p:nvPr/>
        </p:nvSpPr>
        <p:spPr bwMode="auto">
          <a:xfrm>
            <a:off x="5274365" y="92093"/>
            <a:ext cx="246286" cy="328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endParaRPr lang="en-US" sz="1333"/>
          </a:p>
        </p:txBody>
      </p:sp>
      <p:sp>
        <p:nvSpPr>
          <p:cNvPr id="9" name="Title 2">
            <a:extLst>
              <a:ext uri="{FF2B5EF4-FFF2-40B4-BE49-F238E27FC236}">
                <a16:creationId xmlns:a16="http://schemas.microsoft.com/office/drawing/2014/main" id="{912AE92E-19C0-47E4-96A6-6FD2C00516F0}"/>
              </a:ext>
            </a:extLst>
          </p:cNvPr>
          <p:cNvSpPr txBox="1">
            <a:spLocks/>
          </p:cNvSpPr>
          <p:nvPr/>
        </p:nvSpPr>
        <p:spPr>
          <a:xfrm>
            <a:off x="651933" y="228600"/>
            <a:ext cx="9103784" cy="1143000"/>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de-DE" kern="0" dirty="0"/>
              <a:t>Problem</a:t>
            </a:r>
            <a:endParaRPr lang="en-US" kern="0" dirty="0"/>
          </a:p>
        </p:txBody>
      </p:sp>
    </p:spTree>
    <p:extLst>
      <p:ext uri="{BB962C8B-B14F-4D97-AF65-F5344CB8AC3E}">
        <p14:creationId xmlns:p14="http://schemas.microsoft.com/office/powerpoint/2010/main" val="24433897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7605AA9A-59C2-438D-8DC3-5263904039D8}"/>
              </a:ext>
            </a:extLst>
          </p:cNvPr>
          <p:cNvSpPr>
            <a:spLocks noGrp="1"/>
          </p:cNvSpPr>
          <p:nvPr>
            <p:ph type="body" sz="quarter" idx="12"/>
          </p:nvPr>
        </p:nvSpPr>
        <p:spPr>
          <a:xfrm>
            <a:off x="556800" y="1440000"/>
            <a:ext cx="5752560" cy="4747200"/>
          </a:xfrm>
        </p:spPr>
        <p:txBody>
          <a:bodyPr vert="horz" wrap="square" lIns="0" tIns="0" rIns="0" bIns="0" numCol="1" anchor="t" anchorCtr="0" compatLnSpc="1">
            <a:prstTxWarp prst="textNoShape">
              <a:avLst/>
            </a:prstTxWarp>
            <a:normAutofit/>
          </a:bodyPr>
          <a:lstStyle/>
          <a:p>
            <a:pPr marL="380990" indent="-380990">
              <a:buChar char="•"/>
            </a:pPr>
            <a:r>
              <a:rPr lang="en-US" dirty="0"/>
              <a:t>SMF informs PCF that UE joined a multicast session and provides QoS flows obtained from MB-SMF for that multicast session</a:t>
            </a:r>
          </a:p>
          <a:p>
            <a:pPr marL="380990" indent="-380990">
              <a:buFont typeface="Arial" panose="020B0604020202020204" pitchFamily="34" charset="0"/>
              <a:buChar char="•"/>
            </a:pPr>
            <a:r>
              <a:rPr lang="en-US" dirty="0"/>
              <a:t>The PCF determines Policy Rules from the QoS flow information for the multicast session and selects 5QIs and priorities taking into account other installed PCC rules.</a:t>
            </a:r>
          </a:p>
          <a:p>
            <a:pPr marL="342900" indent="-342900">
              <a:buFont typeface="Arial" panose="020B0604020202020204" pitchFamily="34" charset="0"/>
              <a:buChar char="•"/>
            </a:pPr>
            <a:r>
              <a:rPr lang="en-US" dirty="0"/>
              <a:t>PCF provides Policy rules for associated QoS flows that contain an indication that those rules are for QoS flows associated with a multicast session</a:t>
            </a:r>
          </a:p>
          <a:p>
            <a:endParaRPr lang="en-US" dirty="0"/>
          </a:p>
          <a:p>
            <a:pPr marL="380990" indent="-380990">
              <a:buChar char="•"/>
            </a:pPr>
            <a:endParaRPr lang="en-US" dirty="0"/>
          </a:p>
          <a:p>
            <a:pPr marL="380990" indent="-380990">
              <a:buChar char="•"/>
            </a:pPr>
            <a:endParaRPr lang="en-US" dirty="0"/>
          </a:p>
        </p:txBody>
      </p:sp>
      <p:graphicFrame>
        <p:nvGraphicFramePr>
          <p:cNvPr id="7" name="Object 6">
            <a:extLst>
              <a:ext uri="{FF2B5EF4-FFF2-40B4-BE49-F238E27FC236}">
                <a16:creationId xmlns:a16="http://schemas.microsoft.com/office/drawing/2014/main" id="{61856E2B-8436-41BD-ABA7-91A076A23AF0}"/>
              </a:ext>
            </a:extLst>
          </p:cNvPr>
          <p:cNvGraphicFramePr>
            <a:graphicFrameLocks noChangeAspect="1"/>
          </p:cNvGraphicFramePr>
          <p:nvPr/>
        </p:nvGraphicFramePr>
        <p:xfrm>
          <a:off x="6867392" y="993601"/>
          <a:ext cx="4767808" cy="5281809"/>
        </p:xfrm>
        <a:graphic>
          <a:graphicData uri="http://schemas.openxmlformats.org/presentationml/2006/ole">
            <mc:AlternateContent xmlns:mc="http://schemas.openxmlformats.org/markup-compatibility/2006">
              <mc:Choice xmlns:v="urn:schemas-microsoft-com:vml" Requires="v">
                <p:oleObj spid="_x0000_s1027" name="Visio" r:id="rId3" imgW="6819773" imgH="7562782" progId="Visio.Drawing.15">
                  <p:embed/>
                </p:oleObj>
              </mc:Choice>
              <mc:Fallback>
                <p:oleObj name="Visio" r:id="rId3" imgW="6819773" imgH="7562782" progId="Visio.Drawing.15">
                  <p:embed/>
                  <p:pic>
                    <p:nvPicPr>
                      <p:cNvPr id="7" name="Object 6">
                        <a:extLst>
                          <a:ext uri="{FF2B5EF4-FFF2-40B4-BE49-F238E27FC236}">
                            <a16:creationId xmlns:a16="http://schemas.microsoft.com/office/drawing/2014/main" id="{61856E2B-8436-41BD-ABA7-91A076A23AF0}"/>
                          </a:ext>
                        </a:extLst>
                      </p:cNvPr>
                      <p:cNvPicPr>
                        <a:picLocks noChangeAspect="1" noChangeArrowheads="1"/>
                      </p:cNvPicPr>
                      <p:nvPr/>
                    </p:nvPicPr>
                    <p:blipFill>
                      <a:blip r:embed="rId4"/>
                      <a:srcRect/>
                      <a:stretch>
                        <a:fillRect/>
                      </a:stretch>
                    </p:blipFill>
                    <p:spPr bwMode="auto">
                      <a:xfrm>
                        <a:off x="6867392" y="993601"/>
                        <a:ext cx="4767808" cy="5281809"/>
                      </a:xfrm>
                      <a:prstGeom prst="rect">
                        <a:avLst/>
                      </a:prstGeom>
                      <a:noFill/>
                    </p:spPr>
                  </p:pic>
                </p:oleObj>
              </mc:Fallback>
            </mc:AlternateContent>
          </a:graphicData>
        </a:graphic>
      </p:graphicFrame>
      <p:sp>
        <p:nvSpPr>
          <p:cNvPr id="8" name="Title 2">
            <a:extLst>
              <a:ext uri="{FF2B5EF4-FFF2-40B4-BE49-F238E27FC236}">
                <a16:creationId xmlns:a16="http://schemas.microsoft.com/office/drawing/2014/main" id="{5EEDEFCD-65F7-43CE-A1AB-BB42FAF1054F}"/>
              </a:ext>
            </a:extLst>
          </p:cNvPr>
          <p:cNvSpPr txBox="1">
            <a:spLocks/>
          </p:cNvSpPr>
          <p:nvPr/>
        </p:nvSpPr>
        <p:spPr>
          <a:xfrm>
            <a:off x="651933" y="228600"/>
            <a:ext cx="9103784" cy="561109"/>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de-DE" kern="0" dirty="0" err="1"/>
              <a:t>Proposal</a:t>
            </a:r>
            <a:endParaRPr lang="en-US" kern="0" dirty="0"/>
          </a:p>
        </p:txBody>
      </p:sp>
    </p:spTree>
    <p:extLst>
      <p:ext uri="{BB962C8B-B14F-4D97-AF65-F5344CB8AC3E}">
        <p14:creationId xmlns:p14="http://schemas.microsoft.com/office/powerpoint/2010/main" val="3249068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txBox="1">
            <a:spLocks/>
          </p:cNvSpPr>
          <p:nvPr/>
        </p:nvSpPr>
        <p:spPr bwMode="auto">
          <a:xfrm>
            <a:off x="1977477" y="2718262"/>
            <a:ext cx="7772400" cy="797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eaLnBrk="1" hangingPunct="1">
              <a:buFontTx/>
              <a:buNone/>
            </a:pPr>
            <a:r>
              <a:rPr lang="en-US" altLang="de-DE" sz="4400" dirty="0"/>
              <a:t>Thank You!</a:t>
            </a:r>
            <a:endParaRPr lang="en-US" altLang="de-DE" sz="4400" dirty="0">
              <a:solidFill>
                <a:srgbClr val="FF0000"/>
              </a:solidFill>
            </a:endParaRPr>
          </a:p>
          <a:p>
            <a:pPr algn="ctr" eaLnBrk="1" hangingPunct="1">
              <a:buFontTx/>
              <a:buNone/>
            </a:pPr>
            <a:endParaRPr lang="en-US" altLang="de-DE" sz="4400" dirty="0"/>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AB7580F38B32B4992660A7BC2D6E51C" ma:contentTypeVersion="16" ma:contentTypeDescription="Create a new document." ma:contentTypeScope="" ma:versionID="c3d621215bba041890bb5ac82f83fa16">
  <xsd:schema xmlns:xsd="http://www.w3.org/2001/XMLSchema" xmlns:xs="http://www.w3.org/2001/XMLSchema" xmlns:p="http://schemas.microsoft.com/office/2006/metadata/properties" xmlns:ns3="71c5aaf6-e6ce-465b-b873-5148d2a4c105" xmlns:ns4="b672847a-5f88-42a2-b3e2-50bdf8de63d5" xmlns:ns5="063c6eb4-0fc5-41cf-90f7-6fad9b894f44" targetNamespace="http://schemas.microsoft.com/office/2006/metadata/properties" ma:root="true" ma:fieldsID="52dbc4f663d72f2e65f319fa881cb5ba" ns3:_="" ns4:_="" ns5:_="">
    <xsd:import namespace="71c5aaf6-e6ce-465b-b873-5148d2a4c105"/>
    <xsd:import namespace="b672847a-5f88-42a2-b3e2-50bdf8de63d5"/>
    <xsd:import namespace="063c6eb4-0fc5-41cf-90f7-6fad9b894f44"/>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Metadata" minOccurs="0"/>
                <xsd:element ref="ns4:MediaServiceFastMetadata" minOccurs="0"/>
                <xsd:element ref="ns4:MediaServiceAutoTags" minOccurs="0"/>
                <xsd:element ref="ns4:MediaServiceOCR" minOccurs="0"/>
                <xsd:element ref="ns4:MediaServiceDateTaken" minOccurs="0"/>
                <xsd:element ref="ns4:MediaServiceLocation" minOccurs="0"/>
                <xsd:element ref="ns4:MediaServiceGenerationTime" minOccurs="0"/>
                <xsd:element ref="ns4:MediaServiceEventHashCode" minOccurs="0"/>
                <xsd:element ref="ns4:MediaServiceAutoKeyPoints" minOccurs="0"/>
                <xsd:element ref="ns4:MediaServiceKeyPoints" minOccurs="0"/>
                <xsd:element ref="ns5:SharedWithUsers" minOccurs="0"/>
                <xsd:element ref="ns5:SharedWithDetails" minOccurs="0"/>
                <xsd:element ref="ns5: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b672847a-5f88-42a2-b3e2-50bdf8de63d5"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63c6eb4-0fc5-41cf-90f7-6fad9b894f44" elementFormDefault="qualified">
    <xsd:import namespace="http://schemas.microsoft.com/office/2006/documentManagement/types"/>
    <xsd:import namespace="http://schemas.microsoft.com/office/infopath/2007/PartnerControls"/>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element name="SharingHintHash" ma:index="2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file>

<file path=customXml/item5.xml><?xml version="1.0" encoding="utf-8"?>
<?mso-contentType ?>
<SharedContentType xmlns="Microsoft.SharePoint.Taxonomy.ContentTypeSync" SourceId="34c87397-5fc1-491e-85e7-d6110dbe9cbd" ContentTypeId="0x0101" PreviousValue="false"/>
</file>

<file path=customXml/itemProps1.xml><?xml version="1.0" encoding="utf-8"?>
<ds:datastoreItem xmlns:ds="http://schemas.openxmlformats.org/officeDocument/2006/customXml" ds:itemID="{DB6B57B0-748F-4612-9872-BBB5CA73285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b672847a-5f88-42a2-b3e2-50bdf8de63d5"/>
    <ds:schemaRef ds:uri="063c6eb4-0fc5-41cf-90f7-6fad9b894f4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155CB06-A292-4F16-9433-DBA66AFAB5F6}">
  <ds:schemaRefs>
    <ds:schemaRef ds:uri="71c5aaf6-e6ce-465b-b873-5148d2a4c105"/>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063c6eb4-0fc5-41cf-90f7-6fad9b894f44"/>
    <ds:schemaRef ds:uri="b672847a-5f88-42a2-b3e2-50bdf8de63d5"/>
    <ds:schemaRef ds:uri="http://www.w3.org/XML/1998/namespace"/>
    <ds:schemaRef ds:uri="http://purl.org/dc/dcmitype/"/>
  </ds:schemaRefs>
</ds:datastoreItem>
</file>

<file path=customXml/itemProps3.xml><?xml version="1.0" encoding="utf-8"?>
<ds:datastoreItem xmlns:ds="http://schemas.openxmlformats.org/officeDocument/2006/customXml" ds:itemID="{069BA261-47EF-44F5-A2C0-B986908FD1F4}">
  <ds:schemaRefs>
    <ds:schemaRef ds:uri="http://schemas.microsoft.com/sharepoint/v3/contenttype/forms"/>
  </ds:schemaRefs>
</ds:datastoreItem>
</file>

<file path=customXml/itemProps4.xml><?xml version="1.0" encoding="utf-8"?>
<ds:datastoreItem xmlns:ds="http://schemas.openxmlformats.org/officeDocument/2006/customXml" ds:itemID="{6FCB7B8A-7E7C-4706-A9B4-1AFE21FAEB67}">
  <ds:schemaRefs>
    <ds:schemaRef ds:uri="http://schemas.microsoft.com/sharepoint/events"/>
  </ds:schemaRefs>
</ds:datastoreItem>
</file>

<file path=customXml/itemProps5.xml><?xml version="1.0" encoding="utf-8"?>
<ds:datastoreItem xmlns:ds="http://schemas.openxmlformats.org/officeDocument/2006/customXml" ds:itemID="{D63AA240-FC93-42F4-81A6-9B1277CFE393}">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emplate/>
  <TotalTime>11948</TotalTime>
  <Words>260</Words>
  <Application>Microsoft Office PowerPoint</Application>
  <PresentationFormat>Widescreen</PresentationFormat>
  <Paragraphs>16</Paragraphs>
  <Slides>4</Slides>
  <Notes>1</Notes>
  <HiddenSlides>0</HiddenSlides>
  <MMClips>0</MMClips>
  <ScaleCrop>false</ScaleCrop>
  <HeadingPairs>
    <vt:vector size="8" baseType="variant">
      <vt:variant>
        <vt:lpstr>Fonts Used</vt:lpstr>
      </vt:variant>
      <vt:variant>
        <vt:i4>6</vt:i4>
      </vt:variant>
      <vt:variant>
        <vt:lpstr>Theme</vt:lpstr>
      </vt:variant>
      <vt:variant>
        <vt:i4>5</vt:i4>
      </vt:variant>
      <vt:variant>
        <vt:lpstr>Embedded OLE Servers</vt:lpstr>
      </vt:variant>
      <vt:variant>
        <vt:i4>1</vt:i4>
      </vt:variant>
      <vt:variant>
        <vt:lpstr>Slide Titles</vt:lpstr>
      </vt:variant>
      <vt:variant>
        <vt:i4>4</vt:i4>
      </vt:variant>
    </vt:vector>
  </HeadingPairs>
  <TitlesOfParts>
    <vt:vector size="16" baseType="lpstr">
      <vt:lpstr>Arial</vt:lpstr>
      <vt:lpstr>Arial </vt:lpstr>
      <vt:lpstr>Calibri</vt:lpstr>
      <vt:lpstr>Calibri Light</vt:lpstr>
      <vt:lpstr>Nokia Pure Text</vt:lpstr>
      <vt:lpstr>Times New Roman</vt:lpstr>
      <vt:lpstr>Office Theme</vt:lpstr>
      <vt:lpstr>3_Custom Design</vt:lpstr>
      <vt:lpstr>2_Custom Design</vt:lpstr>
      <vt:lpstr>1_Custom Design</vt:lpstr>
      <vt:lpstr>Custom Design</vt:lpstr>
      <vt:lpstr>Visio</vt:lpstr>
      <vt:lpstr>PowerPoint Presentation</vt:lpstr>
      <vt:lpstr>PowerPoint Presentation</vt:lpstr>
      <vt:lpstr>PowerPoint Presentation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TB</cp:lastModifiedBy>
  <cp:revision>2064</cp:revision>
  <dcterms:created xsi:type="dcterms:W3CDTF">2008-08-30T09:32:10Z</dcterms:created>
  <dcterms:modified xsi:type="dcterms:W3CDTF">2021-08-10T17:16:53Z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ContentTypeId">
    <vt:lpwstr>0x0101009AB7580F38B32B4992660A7BC2D6E51C</vt:lpwstr>
  </property>
</Properties>
</file>